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4" r:id="rId1"/>
  </p:sldMasterIdLst>
  <p:notesMasterIdLst>
    <p:notesMasterId r:id="rId25"/>
  </p:notesMasterIdLst>
  <p:handoutMasterIdLst>
    <p:handoutMasterId r:id="rId26"/>
  </p:handoutMasterIdLst>
  <p:sldIdLst>
    <p:sldId id="256" r:id="rId2"/>
    <p:sldId id="266" r:id="rId3"/>
    <p:sldId id="316" r:id="rId4"/>
    <p:sldId id="317" r:id="rId5"/>
    <p:sldId id="319" r:id="rId6"/>
    <p:sldId id="258" r:id="rId7"/>
    <p:sldId id="318" r:id="rId8"/>
    <p:sldId id="282" r:id="rId9"/>
    <p:sldId id="320" r:id="rId10"/>
    <p:sldId id="293" r:id="rId11"/>
    <p:sldId id="321" r:id="rId12"/>
    <p:sldId id="284" r:id="rId13"/>
    <p:sldId id="313" r:id="rId14"/>
    <p:sldId id="283" r:id="rId15"/>
    <p:sldId id="286" r:id="rId16"/>
    <p:sldId id="294" r:id="rId17"/>
    <p:sldId id="285" r:id="rId18"/>
    <p:sldId id="287" r:id="rId19"/>
    <p:sldId id="322" r:id="rId20"/>
    <p:sldId id="323" r:id="rId21"/>
    <p:sldId id="324" r:id="rId22"/>
    <p:sldId id="325" r:id="rId23"/>
    <p:sldId id="315" r:id="rId24"/>
  </p:sldIdLst>
  <p:sldSz cx="9144000" cy="6858000" type="screen4x3"/>
  <p:notesSz cx="7010400" cy="9296400"/>
  <p:defaultTextStyle>
    <a:defPPr>
      <a:defRPr lang="en-US"/>
    </a:defPPr>
    <a:lvl1pPr algn="ctr" rtl="0" fontAlgn="base">
      <a:spcBef>
        <a:spcPct val="20000"/>
      </a:spcBef>
      <a:spcAft>
        <a:spcPct val="0"/>
      </a:spcAft>
      <a:buChar char="•"/>
      <a:defRPr sz="3000" kern="1200">
        <a:solidFill>
          <a:schemeClr val="tx1"/>
        </a:solidFill>
        <a:latin typeface="Arial" charset="0"/>
        <a:ea typeface="+mn-ea"/>
        <a:cs typeface="+mn-cs"/>
      </a:defRPr>
    </a:lvl1pPr>
    <a:lvl2pPr marL="457200" algn="ctr" rtl="0" fontAlgn="base">
      <a:spcBef>
        <a:spcPct val="20000"/>
      </a:spcBef>
      <a:spcAft>
        <a:spcPct val="0"/>
      </a:spcAft>
      <a:buChar char="•"/>
      <a:defRPr sz="3000" kern="1200">
        <a:solidFill>
          <a:schemeClr val="tx1"/>
        </a:solidFill>
        <a:latin typeface="Arial" charset="0"/>
        <a:ea typeface="+mn-ea"/>
        <a:cs typeface="+mn-cs"/>
      </a:defRPr>
    </a:lvl2pPr>
    <a:lvl3pPr marL="914400" algn="ctr" rtl="0" fontAlgn="base">
      <a:spcBef>
        <a:spcPct val="20000"/>
      </a:spcBef>
      <a:spcAft>
        <a:spcPct val="0"/>
      </a:spcAft>
      <a:buChar char="•"/>
      <a:defRPr sz="3000" kern="1200">
        <a:solidFill>
          <a:schemeClr val="tx1"/>
        </a:solidFill>
        <a:latin typeface="Arial" charset="0"/>
        <a:ea typeface="+mn-ea"/>
        <a:cs typeface="+mn-cs"/>
      </a:defRPr>
    </a:lvl3pPr>
    <a:lvl4pPr marL="1371600" algn="ctr" rtl="0" fontAlgn="base">
      <a:spcBef>
        <a:spcPct val="20000"/>
      </a:spcBef>
      <a:spcAft>
        <a:spcPct val="0"/>
      </a:spcAft>
      <a:buChar char="•"/>
      <a:defRPr sz="3000" kern="1200">
        <a:solidFill>
          <a:schemeClr val="tx1"/>
        </a:solidFill>
        <a:latin typeface="Arial" charset="0"/>
        <a:ea typeface="+mn-ea"/>
        <a:cs typeface="+mn-cs"/>
      </a:defRPr>
    </a:lvl4pPr>
    <a:lvl5pPr marL="1828800" algn="ctr" rtl="0" fontAlgn="base">
      <a:spcBef>
        <a:spcPct val="20000"/>
      </a:spcBef>
      <a:spcAft>
        <a:spcPct val="0"/>
      </a:spcAft>
      <a:buChar char="•"/>
      <a:defRPr sz="3000" kern="1200">
        <a:solidFill>
          <a:schemeClr val="tx1"/>
        </a:solidFill>
        <a:latin typeface="Arial" charset="0"/>
        <a:ea typeface="+mn-ea"/>
        <a:cs typeface="+mn-cs"/>
      </a:defRPr>
    </a:lvl5pPr>
    <a:lvl6pPr marL="2286000" algn="l" defTabSz="914400" rtl="0" eaLnBrk="1" latinLnBrk="0" hangingPunct="1">
      <a:defRPr sz="3000" kern="1200">
        <a:solidFill>
          <a:schemeClr val="tx1"/>
        </a:solidFill>
        <a:latin typeface="Arial" charset="0"/>
        <a:ea typeface="+mn-ea"/>
        <a:cs typeface="+mn-cs"/>
      </a:defRPr>
    </a:lvl6pPr>
    <a:lvl7pPr marL="2743200" algn="l" defTabSz="914400" rtl="0" eaLnBrk="1" latinLnBrk="0" hangingPunct="1">
      <a:defRPr sz="3000" kern="1200">
        <a:solidFill>
          <a:schemeClr val="tx1"/>
        </a:solidFill>
        <a:latin typeface="Arial" charset="0"/>
        <a:ea typeface="+mn-ea"/>
        <a:cs typeface="+mn-cs"/>
      </a:defRPr>
    </a:lvl7pPr>
    <a:lvl8pPr marL="3200400" algn="l" defTabSz="914400" rtl="0" eaLnBrk="1" latinLnBrk="0" hangingPunct="1">
      <a:defRPr sz="3000" kern="1200">
        <a:solidFill>
          <a:schemeClr val="tx1"/>
        </a:solidFill>
        <a:latin typeface="Arial" charset="0"/>
        <a:ea typeface="+mn-ea"/>
        <a:cs typeface="+mn-cs"/>
      </a:defRPr>
    </a:lvl8pPr>
    <a:lvl9pPr marL="3657600" algn="l" defTabSz="914400" rtl="0" eaLnBrk="1" latinLnBrk="0" hangingPunct="1">
      <a:defRPr sz="3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8000"/>
    <a:srgbClr val="FF99FF"/>
    <a:srgbClr val="CC99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78" autoAdjust="0"/>
    <p:restoredTop sz="94595" autoAdjust="0"/>
  </p:normalViewPr>
  <p:slideViewPr>
    <p:cSldViewPr>
      <p:cViewPr>
        <p:scale>
          <a:sx n="75" d="100"/>
          <a:sy n="75" d="100"/>
        </p:scale>
        <p:origin x="-660" y="-2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75" d="100"/>
          <a:sy n="75" d="100"/>
        </p:scale>
        <p:origin x="-1404"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6834" name="Rectangle 2"/>
          <p:cNvSpPr>
            <a:spLocks noGrp="1" noChangeArrowheads="1"/>
          </p:cNvSpPr>
          <p:nvPr>
            <p:ph type="hdr" sz="quarter"/>
          </p:nvPr>
        </p:nvSpPr>
        <p:spPr bwMode="auto">
          <a:xfrm>
            <a:off x="0" y="0"/>
            <a:ext cx="3038372" cy="46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39" tIns="46621" rIns="93239" bIns="46621" numCol="1" anchor="t" anchorCtr="0" compatLnSpc="1">
            <a:prstTxWarp prst="textNoShape">
              <a:avLst/>
            </a:prstTxWarp>
          </a:bodyPr>
          <a:lstStyle>
            <a:lvl1pPr algn="l" defTabSz="932415">
              <a:buFontTx/>
              <a:buNone/>
              <a:defRPr sz="1200">
                <a:latin typeface="Tahoma" pitchFamily="34" charset="0"/>
              </a:defRPr>
            </a:lvl1pPr>
          </a:lstStyle>
          <a:p>
            <a:pPr>
              <a:defRPr/>
            </a:pPr>
            <a:endParaRPr lang="en-US" altLang="en-US"/>
          </a:p>
        </p:txBody>
      </p:sp>
      <p:sp>
        <p:nvSpPr>
          <p:cNvPr id="376835" name="Rectangle 3"/>
          <p:cNvSpPr>
            <a:spLocks noGrp="1" noChangeArrowheads="1"/>
          </p:cNvSpPr>
          <p:nvPr>
            <p:ph type="dt" sz="quarter" idx="1"/>
          </p:nvPr>
        </p:nvSpPr>
        <p:spPr bwMode="auto">
          <a:xfrm>
            <a:off x="3972029" y="0"/>
            <a:ext cx="3038371" cy="46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39" tIns="46621" rIns="93239" bIns="46621" numCol="1" anchor="t" anchorCtr="0" compatLnSpc="1">
            <a:prstTxWarp prst="textNoShape">
              <a:avLst/>
            </a:prstTxWarp>
          </a:bodyPr>
          <a:lstStyle>
            <a:lvl1pPr algn="r" defTabSz="932415">
              <a:buFontTx/>
              <a:buNone/>
              <a:defRPr sz="1200">
                <a:latin typeface="Tahoma" pitchFamily="34" charset="0"/>
              </a:defRPr>
            </a:lvl1pPr>
          </a:lstStyle>
          <a:p>
            <a:pPr>
              <a:defRPr/>
            </a:pPr>
            <a:endParaRPr lang="en-US" altLang="en-US"/>
          </a:p>
        </p:txBody>
      </p:sp>
      <p:sp>
        <p:nvSpPr>
          <p:cNvPr id="376836" name="Rectangle 4"/>
          <p:cNvSpPr>
            <a:spLocks noGrp="1" noChangeArrowheads="1"/>
          </p:cNvSpPr>
          <p:nvPr>
            <p:ph type="ftr" sz="quarter" idx="2"/>
          </p:nvPr>
        </p:nvSpPr>
        <p:spPr bwMode="auto">
          <a:xfrm>
            <a:off x="0" y="8832216"/>
            <a:ext cx="3038372" cy="46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39" tIns="46621" rIns="93239" bIns="46621" numCol="1" anchor="b" anchorCtr="0" compatLnSpc="1">
            <a:prstTxWarp prst="textNoShape">
              <a:avLst/>
            </a:prstTxWarp>
          </a:bodyPr>
          <a:lstStyle>
            <a:lvl1pPr algn="l" defTabSz="932415">
              <a:buFontTx/>
              <a:buNone/>
              <a:defRPr sz="1200">
                <a:latin typeface="Tahoma" pitchFamily="34" charset="0"/>
              </a:defRPr>
            </a:lvl1pPr>
          </a:lstStyle>
          <a:p>
            <a:pPr>
              <a:defRPr/>
            </a:pPr>
            <a:endParaRPr lang="en-US" altLang="en-US"/>
          </a:p>
        </p:txBody>
      </p:sp>
      <p:sp>
        <p:nvSpPr>
          <p:cNvPr id="376837" name="Rectangle 5"/>
          <p:cNvSpPr>
            <a:spLocks noGrp="1" noChangeArrowheads="1"/>
          </p:cNvSpPr>
          <p:nvPr>
            <p:ph type="sldNum" sz="quarter" idx="3"/>
          </p:nvPr>
        </p:nvSpPr>
        <p:spPr bwMode="auto">
          <a:xfrm>
            <a:off x="3972029" y="8832216"/>
            <a:ext cx="3038371" cy="46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39" tIns="46621" rIns="93239" bIns="46621" numCol="1" anchor="b" anchorCtr="0" compatLnSpc="1">
            <a:prstTxWarp prst="textNoShape">
              <a:avLst/>
            </a:prstTxWarp>
          </a:bodyPr>
          <a:lstStyle>
            <a:lvl1pPr algn="r" defTabSz="932415">
              <a:buFontTx/>
              <a:buNone/>
              <a:defRPr sz="1200">
                <a:latin typeface="Tahoma" pitchFamily="34" charset="0"/>
              </a:defRPr>
            </a:lvl1pPr>
          </a:lstStyle>
          <a:p>
            <a:pPr>
              <a:defRPr/>
            </a:pPr>
            <a:fld id="{7BB25BA2-4595-4283-9599-88EE41841934}" type="slidenum">
              <a:rPr lang="en-US" altLang="en-US"/>
              <a:pPr>
                <a:defRPr/>
              </a:pPr>
              <a:t>‹#›</a:t>
            </a:fld>
            <a:endParaRPr lang="en-US" altLang="en-US"/>
          </a:p>
        </p:txBody>
      </p:sp>
    </p:spTree>
    <p:extLst>
      <p:ext uri="{BB962C8B-B14F-4D97-AF65-F5344CB8AC3E}">
        <p14:creationId xmlns:p14="http://schemas.microsoft.com/office/powerpoint/2010/main" val="1572584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2504" name="Rectangle 8"/>
          <p:cNvSpPr>
            <a:spLocks noGrp="1" noChangeArrowheads="1"/>
          </p:cNvSpPr>
          <p:nvPr>
            <p:ph type="hdr" sz="quarter"/>
          </p:nvPr>
        </p:nvSpPr>
        <p:spPr bwMode="auto">
          <a:xfrm>
            <a:off x="0" y="0"/>
            <a:ext cx="3038372" cy="46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39" tIns="46621" rIns="93239" bIns="46621" numCol="1" anchor="t" anchorCtr="0" compatLnSpc="1">
            <a:prstTxWarp prst="textNoShape">
              <a:avLst/>
            </a:prstTxWarp>
          </a:bodyPr>
          <a:lstStyle>
            <a:lvl1pPr algn="l" defTabSz="932415" eaLnBrk="0" hangingPunct="0">
              <a:buFontTx/>
              <a:buNone/>
              <a:defRPr sz="1200">
                <a:latin typeface="Tahoma" pitchFamily="34" charset="0"/>
              </a:defRPr>
            </a:lvl1pPr>
          </a:lstStyle>
          <a:p>
            <a:pPr>
              <a:defRPr/>
            </a:pPr>
            <a:endParaRPr lang="en-US" altLang="en-US"/>
          </a:p>
        </p:txBody>
      </p:sp>
      <p:sp>
        <p:nvSpPr>
          <p:cNvPr id="38915" name="Rectangle 9"/>
          <p:cNvSpPr>
            <a:spLocks noGrp="1" noRot="1" noChangeAspect="1" noChangeArrowheads="1"/>
          </p:cNvSpPr>
          <p:nvPr>
            <p:ph type="sldImg" idx="2"/>
          </p:nvPr>
        </p:nvSpPr>
        <p:spPr bwMode="auto">
          <a:xfrm>
            <a:off x="1182688" y="698500"/>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2506" name="Rectangle 10"/>
          <p:cNvSpPr>
            <a:spLocks noGrp="1" noChangeArrowheads="1"/>
          </p:cNvSpPr>
          <p:nvPr>
            <p:ph type="body" sz="quarter" idx="3"/>
          </p:nvPr>
        </p:nvSpPr>
        <p:spPr bwMode="auto">
          <a:xfrm>
            <a:off x="933658" y="4414519"/>
            <a:ext cx="5143084" cy="418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39" tIns="46621" rIns="93239" bIns="46621"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362507" name="Rectangle 11"/>
          <p:cNvSpPr>
            <a:spLocks noGrp="1" noChangeArrowheads="1"/>
          </p:cNvSpPr>
          <p:nvPr>
            <p:ph type="dt" idx="1"/>
          </p:nvPr>
        </p:nvSpPr>
        <p:spPr bwMode="auto">
          <a:xfrm>
            <a:off x="3972029" y="0"/>
            <a:ext cx="3038371" cy="46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39" tIns="46621" rIns="93239" bIns="46621" numCol="1" anchor="t" anchorCtr="0" compatLnSpc="1">
            <a:prstTxWarp prst="textNoShape">
              <a:avLst/>
            </a:prstTxWarp>
          </a:bodyPr>
          <a:lstStyle>
            <a:lvl1pPr algn="r" defTabSz="932415" eaLnBrk="0" hangingPunct="0">
              <a:buFontTx/>
              <a:buNone/>
              <a:defRPr sz="1200">
                <a:latin typeface="Tahoma" pitchFamily="34" charset="0"/>
              </a:defRPr>
            </a:lvl1pPr>
          </a:lstStyle>
          <a:p>
            <a:pPr>
              <a:defRPr/>
            </a:pPr>
            <a:endParaRPr lang="en-US" altLang="en-US"/>
          </a:p>
        </p:txBody>
      </p:sp>
      <p:sp>
        <p:nvSpPr>
          <p:cNvPr id="362508" name="Rectangle 12"/>
          <p:cNvSpPr>
            <a:spLocks noGrp="1" noChangeArrowheads="1"/>
          </p:cNvSpPr>
          <p:nvPr>
            <p:ph type="ftr" sz="quarter" idx="4"/>
          </p:nvPr>
        </p:nvSpPr>
        <p:spPr bwMode="auto">
          <a:xfrm>
            <a:off x="0" y="8832216"/>
            <a:ext cx="3038372" cy="46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39" tIns="46621" rIns="93239" bIns="46621" numCol="1" anchor="b" anchorCtr="0" compatLnSpc="1">
            <a:prstTxWarp prst="textNoShape">
              <a:avLst/>
            </a:prstTxWarp>
          </a:bodyPr>
          <a:lstStyle>
            <a:lvl1pPr algn="l" defTabSz="932415" eaLnBrk="0" hangingPunct="0">
              <a:buFontTx/>
              <a:buNone/>
              <a:defRPr sz="1200">
                <a:latin typeface="Tahoma" pitchFamily="34" charset="0"/>
              </a:defRPr>
            </a:lvl1pPr>
          </a:lstStyle>
          <a:p>
            <a:pPr>
              <a:defRPr/>
            </a:pPr>
            <a:endParaRPr lang="en-US" altLang="en-US"/>
          </a:p>
        </p:txBody>
      </p:sp>
      <p:sp>
        <p:nvSpPr>
          <p:cNvPr id="362509" name="Rectangle 13"/>
          <p:cNvSpPr>
            <a:spLocks noGrp="1" noChangeArrowheads="1"/>
          </p:cNvSpPr>
          <p:nvPr>
            <p:ph type="sldNum" sz="quarter" idx="5"/>
          </p:nvPr>
        </p:nvSpPr>
        <p:spPr bwMode="auto">
          <a:xfrm>
            <a:off x="3972029" y="8832216"/>
            <a:ext cx="3038371" cy="46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39" tIns="46621" rIns="93239" bIns="46621" numCol="1" anchor="b" anchorCtr="0" compatLnSpc="1">
            <a:prstTxWarp prst="textNoShape">
              <a:avLst/>
            </a:prstTxWarp>
          </a:bodyPr>
          <a:lstStyle>
            <a:lvl1pPr algn="r" defTabSz="932415" eaLnBrk="0" hangingPunct="0">
              <a:buFontTx/>
              <a:buNone/>
              <a:defRPr sz="1200">
                <a:latin typeface="Tahoma" pitchFamily="34" charset="0"/>
              </a:defRPr>
            </a:lvl1pPr>
          </a:lstStyle>
          <a:p>
            <a:pPr>
              <a:defRPr/>
            </a:pPr>
            <a:fld id="{1ADA858B-CCD6-4739-81EE-492FDC124335}" type="slidenum">
              <a:rPr lang="en-US" altLang="en-US"/>
              <a:pPr>
                <a:defRPr/>
              </a:pPr>
              <a:t>‹#›</a:t>
            </a:fld>
            <a:endParaRPr lang="en-US" altLang="en-US"/>
          </a:p>
        </p:txBody>
      </p:sp>
    </p:spTree>
    <p:extLst>
      <p:ext uri="{BB962C8B-B14F-4D97-AF65-F5344CB8AC3E}">
        <p14:creationId xmlns:p14="http://schemas.microsoft.com/office/powerpoint/2010/main" val="7566758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AutoShape 2"/>
          <p:cNvSpPr>
            <a:spLocks noChangeArrowheads="1"/>
          </p:cNvSpPr>
          <p:nvPr/>
        </p:nvSpPr>
        <p:spPr bwMode="blackWhite">
          <a:xfrm>
            <a:off x="1600200" y="-2209800"/>
            <a:ext cx="9144000" cy="9067800"/>
          </a:xfrm>
          <a:prstGeom prst="diamond">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sz="3000">
                <a:solidFill>
                  <a:schemeClr val="tx1"/>
                </a:solidFill>
                <a:latin typeface="Arial" charset="0"/>
              </a:defRPr>
            </a:lvl1pPr>
            <a:lvl2pPr marL="742950" indent="-285750" eaLnBrk="0" hangingPunct="0">
              <a:defRPr sz="3000">
                <a:solidFill>
                  <a:schemeClr val="tx1"/>
                </a:solidFill>
                <a:latin typeface="Arial" charset="0"/>
              </a:defRPr>
            </a:lvl2pPr>
            <a:lvl3pPr marL="1143000" indent="-228600" eaLnBrk="0" hangingPunct="0">
              <a:defRPr sz="3000">
                <a:solidFill>
                  <a:schemeClr val="tx1"/>
                </a:solidFill>
                <a:latin typeface="Arial" charset="0"/>
              </a:defRPr>
            </a:lvl3pPr>
            <a:lvl4pPr marL="1600200" indent="-228600" eaLnBrk="0" hangingPunct="0">
              <a:defRPr sz="3000">
                <a:solidFill>
                  <a:schemeClr val="tx1"/>
                </a:solidFill>
                <a:latin typeface="Arial" charset="0"/>
              </a:defRPr>
            </a:lvl4pPr>
            <a:lvl5pPr marL="2057400" indent="-228600" eaLnBrk="0" hangingPunct="0">
              <a:defRPr sz="3000">
                <a:solidFill>
                  <a:schemeClr val="tx1"/>
                </a:solidFill>
                <a:latin typeface="Arial" charset="0"/>
              </a:defRPr>
            </a:lvl5pPr>
            <a:lvl6pPr marL="2514600" indent="-228600" algn="ctr" eaLnBrk="0" fontAlgn="base" hangingPunct="0">
              <a:spcBef>
                <a:spcPct val="20000"/>
              </a:spcBef>
              <a:spcAft>
                <a:spcPct val="0"/>
              </a:spcAft>
              <a:buChar char="•"/>
              <a:defRPr sz="3000">
                <a:solidFill>
                  <a:schemeClr val="tx1"/>
                </a:solidFill>
                <a:latin typeface="Arial" charset="0"/>
              </a:defRPr>
            </a:lvl6pPr>
            <a:lvl7pPr marL="2971800" indent="-228600" algn="ctr" eaLnBrk="0" fontAlgn="base" hangingPunct="0">
              <a:spcBef>
                <a:spcPct val="20000"/>
              </a:spcBef>
              <a:spcAft>
                <a:spcPct val="0"/>
              </a:spcAft>
              <a:buChar char="•"/>
              <a:defRPr sz="3000">
                <a:solidFill>
                  <a:schemeClr val="tx1"/>
                </a:solidFill>
                <a:latin typeface="Arial" charset="0"/>
              </a:defRPr>
            </a:lvl7pPr>
            <a:lvl8pPr marL="3429000" indent="-228600" algn="ctr" eaLnBrk="0" fontAlgn="base" hangingPunct="0">
              <a:spcBef>
                <a:spcPct val="20000"/>
              </a:spcBef>
              <a:spcAft>
                <a:spcPct val="0"/>
              </a:spcAft>
              <a:buChar char="•"/>
              <a:defRPr sz="3000">
                <a:solidFill>
                  <a:schemeClr val="tx1"/>
                </a:solidFill>
                <a:latin typeface="Arial" charset="0"/>
              </a:defRPr>
            </a:lvl8pPr>
            <a:lvl9pPr marL="3886200" indent="-228600" algn="ctr" eaLnBrk="0" fontAlgn="base" hangingPunct="0">
              <a:spcBef>
                <a:spcPct val="20000"/>
              </a:spcBef>
              <a:spcAft>
                <a:spcPct val="0"/>
              </a:spcAft>
              <a:buChar char="•"/>
              <a:defRPr sz="3000">
                <a:solidFill>
                  <a:schemeClr val="tx1"/>
                </a:solidFill>
                <a:latin typeface="Arial" charset="0"/>
              </a:defRPr>
            </a:lvl9pPr>
          </a:lstStyle>
          <a:p>
            <a:pPr eaLnBrk="1" hangingPunct="1">
              <a:defRPr/>
            </a:pPr>
            <a:endParaRPr kumimoji="1" lang="en-US" altLang="en-US" smtClean="0"/>
          </a:p>
        </p:txBody>
      </p:sp>
      <p:sp>
        <p:nvSpPr>
          <p:cNvPr id="5" name="Rectangle 3"/>
          <p:cNvSpPr>
            <a:spLocks noChangeArrowheads="1"/>
          </p:cNvSpPr>
          <p:nvPr/>
        </p:nvSpPr>
        <p:spPr bwMode="auto">
          <a:xfrm>
            <a:off x="0" y="0"/>
            <a:ext cx="381000" cy="6858000"/>
          </a:xfrm>
          <a:prstGeom prst="rect">
            <a:avLst/>
          </a:prstGeom>
          <a:solidFill>
            <a:schemeClr val="accent1"/>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sz="3000">
                <a:solidFill>
                  <a:schemeClr val="tx1"/>
                </a:solidFill>
                <a:latin typeface="Arial" charset="0"/>
              </a:defRPr>
            </a:lvl1pPr>
            <a:lvl2pPr marL="742950" indent="-285750" eaLnBrk="0" hangingPunct="0">
              <a:defRPr sz="3000">
                <a:solidFill>
                  <a:schemeClr val="tx1"/>
                </a:solidFill>
                <a:latin typeface="Arial" charset="0"/>
              </a:defRPr>
            </a:lvl2pPr>
            <a:lvl3pPr marL="1143000" indent="-228600" eaLnBrk="0" hangingPunct="0">
              <a:defRPr sz="3000">
                <a:solidFill>
                  <a:schemeClr val="tx1"/>
                </a:solidFill>
                <a:latin typeface="Arial" charset="0"/>
              </a:defRPr>
            </a:lvl3pPr>
            <a:lvl4pPr marL="1600200" indent="-228600" eaLnBrk="0" hangingPunct="0">
              <a:defRPr sz="3000">
                <a:solidFill>
                  <a:schemeClr val="tx1"/>
                </a:solidFill>
                <a:latin typeface="Arial" charset="0"/>
              </a:defRPr>
            </a:lvl4pPr>
            <a:lvl5pPr marL="2057400" indent="-228600" eaLnBrk="0" hangingPunct="0">
              <a:defRPr sz="3000">
                <a:solidFill>
                  <a:schemeClr val="tx1"/>
                </a:solidFill>
                <a:latin typeface="Arial" charset="0"/>
              </a:defRPr>
            </a:lvl5pPr>
            <a:lvl6pPr marL="2514600" indent="-228600" algn="ctr" eaLnBrk="0" fontAlgn="base" hangingPunct="0">
              <a:spcBef>
                <a:spcPct val="20000"/>
              </a:spcBef>
              <a:spcAft>
                <a:spcPct val="0"/>
              </a:spcAft>
              <a:buChar char="•"/>
              <a:defRPr sz="3000">
                <a:solidFill>
                  <a:schemeClr val="tx1"/>
                </a:solidFill>
                <a:latin typeface="Arial" charset="0"/>
              </a:defRPr>
            </a:lvl6pPr>
            <a:lvl7pPr marL="2971800" indent="-228600" algn="ctr" eaLnBrk="0" fontAlgn="base" hangingPunct="0">
              <a:spcBef>
                <a:spcPct val="20000"/>
              </a:spcBef>
              <a:spcAft>
                <a:spcPct val="0"/>
              </a:spcAft>
              <a:buChar char="•"/>
              <a:defRPr sz="3000">
                <a:solidFill>
                  <a:schemeClr val="tx1"/>
                </a:solidFill>
                <a:latin typeface="Arial" charset="0"/>
              </a:defRPr>
            </a:lvl7pPr>
            <a:lvl8pPr marL="3429000" indent="-228600" algn="ctr" eaLnBrk="0" fontAlgn="base" hangingPunct="0">
              <a:spcBef>
                <a:spcPct val="20000"/>
              </a:spcBef>
              <a:spcAft>
                <a:spcPct val="0"/>
              </a:spcAft>
              <a:buChar char="•"/>
              <a:defRPr sz="3000">
                <a:solidFill>
                  <a:schemeClr val="tx1"/>
                </a:solidFill>
                <a:latin typeface="Arial" charset="0"/>
              </a:defRPr>
            </a:lvl8pPr>
            <a:lvl9pPr marL="3886200" indent="-228600" algn="ctr" eaLnBrk="0" fontAlgn="base" hangingPunct="0">
              <a:spcBef>
                <a:spcPct val="20000"/>
              </a:spcBef>
              <a:spcAft>
                <a:spcPct val="0"/>
              </a:spcAft>
              <a:buChar char="•"/>
              <a:defRPr sz="3000">
                <a:solidFill>
                  <a:schemeClr val="tx1"/>
                </a:solidFill>
                <a:latin typeface="Arial" charset="0"/>
              </a:defRPr>
            </a:lvl9pPr>
          </a:lstStyle>
          <a:p>
            <a:pPr eaLnBrk="1" hangingPunct="1">
              <a:defRPr/>
            </a:pPr>
            <a:endParaRPr kumimoji="1" lang="en-US" altLang="en-US" smtClean="0"/>
          </a:p>
        </p:txBody>
      </p:sp>
      <p:sp>
        <p:nvSpPr>
          <p:cNvPr id="6" name="Rectangle 4"/>
          <p:cNvSpPr>
            <a:spLocks noChangeArrowheads="1"/>
          </p:cNvSpPr>
          <p:nvPr/>
        </p:nvSpPr>
        <p:spPr bwMode="auto">
          <a:xfrm>
            <a:off x="0" y="0"/>
            <a:ext cx="381000" cy="2286000"/>
          </a:xfrm>
          <a:prstGeom prst="rect">
            <a:avLst/>
          </a:prstGeom>
          <a:solidFill>
            <a:schemeClr val="bg2"/>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sz="3000">
                <a:solidFill>
                  <a:schemeClr val="tx1"/>
                </a:solidFill>
                <a:latin typeface="Arial" charset="0"/>
              </a:defRPr>
            </a:lvl1pPr>
            <a:lvl2pPr marL="742950" indent="-285750" eaLnBrk="0" hangingPunct="0">
              <a:defRPr sz="3000">
                <a:solidFill>
                  <a:schemeClr val="tx1"/>
                </a:solidFill>
                <a:latin typeface="Arial" charset="0"/>
              </a:defRPr>
            </a:lvl2pPr>
            <a:lvl3pPr marL="1143000" indent="-228600" eaLnBrk="0" hangingPunct="0">
              <a:defRPr sz="3000">
                <a:solidFill>
                  <a:schemeClr val="tx1"/>
                </a:solidFill>
                <a:latin typeface="Arial" charset="0"/>
              </a:defRPr>
            </a:lvl3pPr>
            <a:lvl4pPr marL="1600200" indent="-228600" eaLnBrk="0" hangingPunct="0">
              <a:defRPr sz="3000">
                <a:solidFill>
                  <a:schemeClr val="tx1"/>
                </a:solidFill>
                <a:latin typeface="Arial" charset="0"/>
              </a:defRPr>
            </a:lvl4pPr>
            <a:lvl5pPr marL="2057400" indent="-228600" eaLnBrk="0" hangingPunct="0">
              <a:defRPr sz="3000">
                <a:solidFill>
                  <a:schemeClr val="tx1"/>
                </a:solidFill>
                <a:latin typeface="Arial" charset="0"/>
              </a:defRPr>
            </a:lvl5pPr>
            <a:lvl6pPr marL="2514600" indent="-228600" algn="ctr" eaLnBrk="0" fontAlgn="base" hangingPunct="0">
              <a:spcBef>
                <a:spcPct val="20000"/>
              </a:spcBef>
              <a:spcAft>
                <a:spcPct val="0"/>
              </a:spcAft>
              <a:buChar char="•"/>
              <a:defRPr sz="3000">
                <a:solidFill>
                  <a:schemeClr val="tx1"/>
                </a:solidFill>
                <a:latin typeface="Arial" charset="0"/>
              </a:defRPr>
            </a:lvl6pPr>
            <a:lvl7pPr marL="2971800" indent="-228600" algn="ctr" eaLnBrk="0" fontAlgn="base" hangingPunct="0">
              <a:spcBef>
                <a:spcPct val="20000"/>
              </a:spcBef>
              <a:spcAft>
                <a:spcPct val="0"/>
              </a:spcAft>
              <a:buChar char="•"/>
              <a:defRPr sz="3000">
                <a:solidFill>
                  <a:schemeClr val="tx1"/>
                </a:solidFill>
                <a:latin typeface="Arial" charset="0"/>
              </a:defRPr>
            </a:lvl7pPr>
            <a:lvl8pPr marL="3429000" indent="-228600" algn="ctr" eaLnBrk="0" fontAlgn="base" hangingPunct="0">
              <a:spcBef>
                <a:spcPct val="20000"/>
              </a:spcBef>
              <a:spcAft>
                <a:spcPct val="0"/>
              </a:spcAft>
              <a:buChar char="•"/>
              <a:defRPr sz="3000">
                <a:solidFill>
                  <a:schemeClr val="tx1"/>
                </a:solidFill>
                <a:latin typeface="Arial" charset="0"/>
              </a:defRPr>
            </a:lvl8pPr>
            <a:lvl9pPr marL="3886200" indent="-228600" algn="ctr" eaLnBrk="0" fontAlgn="base" hangingPunct="0">
              <a:spcBef>
                <a:spcPct val="20000"/>
              </a:spcBef>
              <a:spcAft>
                <a:spcPct val="0"/>
              </a:spcAft>
              <a:buChar char="•"/>
              <a:defRPr sz="3000">
                <a:solidFill>
                  <a:schemeClr val="tx1"/>
                </a:solidFill>
                <a:latin typeface="Arial" charset="0"/>
              </a:defRPr>
            </a:lvl9pPr>
          </a:lstStyle>
          <a:p>
            <a:pPr eaLnBrk="1" hangingPunct="1">
              <a:buFontTx/>
              <a:buNone/>
              <a:defRPr/>
            </a:pPr>
            <a:endParaRPr lang="en-US" altLang="en-US" smtClean="0"/>
          </a:p>
        </p:txBody>
      </p:sp>
      <p:sp>
        <p:nvSpPr>
          <p:cNvPr id="395269" name="Rectangle 5"/>
          <p:cNvSpPr>
            <a:spLocks noGrp="1" noChangeArrowheads="1"/>
          </p:cNvSpPr>
          <p:nvPr>
            <p:ph type="ctrTitle"/>
          </p:nvPr>
        </p:nvSpPr>
        <p:spPr>
          <a:xfrm>
            <a:off x="914400" y="1828800"/>
            <a:ext cx="7772400" cy="1143000"/>
          </a:xfrm>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4800"/>
            </a:lvl1pPr>
          </a:lstStyle>
          <a:p>
            <a:pPr lvl="0"/>
            <a:r>
              <a:rPr lang="en-US" altLang="en-US" noProof="0" smtClean="0"/>
              <a:t>Click to edit Master Title Style</a:t>
            </a:r>
          </a:p>
        </p:txBody>
      </p:sp>
      <p:sp>
        <p:nvSpPr>
          <p:cNvPr id="395270" name="Rectangle 6"/>
          <p:cNvSpPr>
            <a:spLocks noGrp="1" noChangeArrowheads="1"/>
          </p:cNvSpPr>
          <p:nvPr>
            <p:ph type="subTitle" idx="1"/>
          </p:nvPr>
        </p:nvSpPr>
        <p:spPr>
          <a:xfrm>
            <a:off x="914400" y="3276600"/>
            <a:ext cx="6400800" cy="1752600"/>
          </a:xfrm>
        </p:spPr>
        <p:txBody>
          <a:bodyPr/>
          <a:lstStyle>
            <a:lvl1pPr marL="0" indent="0">
              <a:buFontTx/>
              <a:buNone/>
              <a:defRPr/>
            </a:lvl1pPr>
          </a:lstStyle>
          <a:p>
            <a:pPr lvl="0"/>
            <a:r>
              <a:rPr lang="en-US" altLang="en-US" noProof="0" smtClean="0"/>
              <a:t>Click to edit Master subtitle style</a:t>
            </a:r>
          </a:p>
        </p:txBody>
      </p:sp>
      <p:sp>
        <p:nvSpPr>
          <p:cNvPr id="7" name="Rectangle 7"/>
          <p:cNvSpPr>
            <a:spLocks noGrp="1" noChangeArrowheads="1"/>
          </p:cNvSpPr>
          <p:nvPr>
            <p:ph type="dt" sz="half" idx="10"/>
          </p:nvPr>
        </p:nvSpPr>
        <p:spPr/>
        <p:txBody>
          <a:bodyPr/>
          <a:lstStyle>
            <a:lvl1pPr>
              <a:defRPr/>
            </a:lvl1pPr>
          </a:lstStyle>
          <a:p>
            <a:pPr>
              <a:defRPr/>
            </a:pPr>
            <a:endParaRPr lang="en-US" altLang="en-US"/>
          </a:p>
        </p:txBody>
      </p:sp>
      <p:sp>
        <p:nvSpPr>
          <p:cNvPr id="8" name="Rectangle 8"/>
          <p:cNvSpPr>
            <a:spLocks noGrp="1" noChangeArrowheads="1"/>
          </p:cNvSpPr>
          <p:nvPr>
            <p:ph type="ftr" sz="quarter" idx="11"/>
          </p:nvPr>
        </p:nvSpPr>
        <p:spPr/>
        <p:txBody>
          <a:bodyPr/>
          <a:lstStyle>
            <a:lvl1pPr>
              <a:defRPr/>
            </a:lvl1pPr>
          </a:lstStyle>
          <a:p>
            <a:pPr>
              <a:defRPr/>
            </a:pPr>
            <a:endParaRPr lang="en-US" altLang="en-US"/>
          </a:p>
        </p:txBody>
      </p:sp>
      <p:sp>
        <p:nvSpPr>
          <p:cNvPr id="9" name="Rectangle 9"/>
          <p:cNvSpPr>
            <a:spLocks noGrp="1" noChangeArrowheads="1"/>
          </p:cNvSpPr>
          <p:nvPr>
            <p:ph type="sldNum" sz="quarter" idx="12"/>
          </p:nvPr>
        </p:nvSpPr>
        <p:spPr/>
        <p:txBody>
          <a:bodyPr/>
          <a:lstStyle>
            <a:lvl1pPr>
              <a:defRPr/>
            </a:lvl1pPr>
          </a:lstStyle>
          <a:p>
            <a:pPr>
              <a:defRPr/>
            </a:pPr>
            <a:fld id="{81BE2E78-F2A5-4CD1-A993-4A506A694FF4}" type="slidenum">
              <a:rPr lang="en-US" altLang="en-US"/>
              <a:pPr>
                <a:defRPr/>
              </a:pPr>
              <a:t>‹#›</a:t>
            </a:fld>
            <a:endParaRPr lang="en-US" altLang="en-US"/>
          </a:p>
        </p:txBody>
      </p:sp>
    </p:spTree>
    <p:extLst>
      <p:ext uri="{BB962C8B-B14F-4D97-AF65-F5344CB8AC3E}">
        <p14:creationId xmlns:p14="http://schemas.microsoft.com/office/powerpoint/2010/main" val="669179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9"/>
          <p:cNvSpPr>
            <a:spLocks noGrp="1" noChangeArrowheads="1"/>
          </p:cNvSpPr>
          <p:nvPr>
            <p:ph type="sldNum" sz="quarter" idx="12"/>
          </p:nvPr>
        </p:nvSpPr>
        <p:spPr>
          <a:ln/>
        </p:spPr>
        <p:txBody>
          <a:bodyPr/>
          <a:lstStyle>
            <a:lvl1pPr>
              <a:defRPr/>
            </a:lvl1pPr>
          </a:lstStyle>
          <a:p>
            <a:pPr>
              <a:defRPr/>
            </a:pPr>
            <a:fld id="{A6AAB8FB-EA58-439C-8669-B63F1317058E}" type="slidenum">
              <a:rPr lang="en-US" altLang="en-US"/>
              <a:pPr>
                <a:defRPr/>
              </a:pPr>
              <a:t>‹#›</a:t>
            </a:fld>
            <a:endParaRPr lang="en-US" altLang="en-US"/>
          </a:p>
        </p:txBody>
      </p:sp>
    </p:spTree>
    <p:extLst>
      <p:ext uri="{BB962C8B-B14F-4D97-AF65-F5344CB8AC3E}">
        <p14:creationId xmlns:p14="http://schemas.microsoft.com/office/powerpoint/2010/main" val="3445078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1885950" cy="5334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609600"/>
            <a:ext cx="5505450" cy="533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9"/>
          <p:cNvSpPr>
            <a:spLocks noGrp="1" noChangeArrowheads="1"/>
          </p:cNvSpPr>
          <p:nvPr>
            <p:ph type="sldNum" sz="quarter" idx="12"/>
          </p:nvPr>
        </p:nvSpPr>
        <p:spPr>
          <a:ln/>
        </p:spPr>
        <p:txBody>
          <a:bodyPr/>
          <a:lstStyle>
            <a:lvl1pPr>
              <a:defRPr/>
            </a:lvl1pPr>
          </a:lstStyle>
          <a:p>
            <a:pPr>
              <a:defRPr/>
            </a:pPr>
            <a:fld id="{25A74ACD-7C4D-4D85-BA39-2566AF95F693}" type="slidenum">
              <a:rPr lang="en-US" altLang="en-US"/>
              <a:pPr>
                <a:defRPr/>
              </a:pPr>
              <a:t>‹#›</a:t>
            </a:fld>
            <a:endParaRPr lang="en-US" altLang="en-US"/>
          </a:p>
        </p:txBody>
      </p:sp>
    </p:spTree>
    <p:extLst>
      <p:ext uri="{BB962C8B-B14F-4D97-AF65-F5344CB8AC3E}">
        <p14:creationId xmlns:p14="http://schemas.microsoft.com/office/powerpoint/2010/main" val="21275004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543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286000"/>
            <a:ext cx="36957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2500" y="2286000"/>
            <a:ext cx="36957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2500" y="4191000"/>
            <a:ext cx="3695700" cy="1752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7"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8" name="Rectangle 9"/>
          <p:cNvSpPr>
            <a:spLocks noGrp="1" noChangeArrowheads="1"/>
          </p:cNvSpPr>
          <p:nvPr>
            <p:ph type="sldNum" sz="quarter" idx="12"/>
          </p:nvPr>
        </p:nvSpPr>
        <p:spPr>
          <a:ln/>
        </p:spPr>
        <p:txBody>
          <a:bodyPr/>
          <a:lstStyle>
            <a:lvl1pPr>
              <a:defRPr/>
            </a:lvl1pPr>
          </a:lstStyle>
          <a:p>
            <a:pPr>
              <a:defRPr/>
            </a:pPr>
            <a:fld id="{39BE9EF4-35F9-4D51-AFC2-F0CD5DBBD669}" type="slidenum">
              <a:rPr lang="en-US" altLang="en-US"/>
              <a:pPr>
                <a:defRPr/>
              </a:pPr>
              <a:t>‹#›</a:t>
            </a:fld>
            <a:endParaRPr lang="en-US" altLang="en-US"/>
          </a:p>
        </p:txBody>
      </p:sp>
    </p:spTree>
    <p:extLst>
      <p:ext uri="{BB962C8B-B14F-4D97-AF65-F5344CB8AC3E}">
        <p14:creationId xmlns:p14="http://schemas.microsoft.com/office/powerpoint/2010/main" val="37116530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543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914400" y="2286000"/>
            <a:ext cx="7543800" cy="3657600"/>
          </a:xfrm>
        </p:spPr>
        <p:txBody>
          <a:bodyPr/>
          <a:lstStyle/>
          <a:p>
            <a:pPr lvl="0"/>
            <a:endParaRPr lang="en-US" noProof="0" smtClean="0"/>
          </a:p>
        </p:txBody>
      </p:sp>
      <p:sp>
        <p:nvSpPr>
          <p:cNvPr id="4"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9"/>
          <p:cNvSpPr>
            <a:spLocks noGrp="1" noChangeArrowheads="1"/>
          </p:cNvSpPr>
          <p:nvPr>
            <p:ph type="sldNum" sz="quarter" idx="12"/>
          </p:nvPr>
        </p:nvSpPr>
        <p:spPr>
          <a:ln/>
        </p:spPr>
        <p:txBody>
          <a:bodyPr/>
          <a:lstStyle>
            <a:lvl1pPr>
              <a:defRPr/>
            </a:lvl1pPr>
          </a:lstStyle>
          <a:p>
            <a:pPr>
              <a:defRPr/>
            </a:pPr>
            <a:fld id="{5EB476F8-0B14-4284-BDAA-1580BD2ACB24}" type="slidenum">
              <a:rPr lang="en-US" altLang="en-US"/>
              <a:pPr>
                <a:defRPr/>
              </a:pPr>
              <a:t>‹#›</a:t>
            </a:fld>
            <a:endParaRPr lang="en-US" altLang="en-US"/>
          </a:p>
        </p:txBody>
      </p:sp>
    </p:spTree>
    <p:extLst>
      <p:ext uri="{BB962C8B-B14F-4D97-AF65-F5344CB8AC3E}">
        <p14:creationId xmlns:p14="http://schemas.microsoft.com/office/powerpoint/2010/main" val="3552343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9"/>
          <p:cNvSpPr>
            <a:spLocks noGrp="1" noChangeArrowheads="1"/>
          </p:cNvSpPr>
          <p:nvPr>
            <p:ph type="sldNum" sz="quarter" idx="12"/>
          </p:nvPr>
        </p:nvSpPr>
        <p:spPr>
          <a:ln/>
        </p:spPr>
        <p:txBody>
          <a:bodyPr/>
          <a:lstStyle>
            <a:lvl1pPr>
              <a:defRPr/>
            </a:lvl1pPr>
          </a:lstStyle>
          <a:p>
            <a:pPr>
              <a:defRPr/>
            </a:pPr>
            <a:fld id="{3F898E86-9E45-4EC2-90A8-5534083255AA}" type="slidenum">
              <a:rPr lang="en-US" altLang="en-US"/>
              <a:pPr>
                <a:defRPr/>
              </a:pPr>
              <a:t>‹#›</a:t>
            </a:fld>
            <a:endParaRPr lang="en-US" altLang="en-US"/>
          </a:p>
        </p:txBody>
      </p:sp>
    </p:spTree>
    <p:extLst>
      <p:ext uri="{BB962C8B-B14F-4D97-AF65-F5344CB8AC3E}">
        <p14:creationId xmlns:p14="http://schemas.microsoft.com/office/powerpoint/2010/main" val="3790218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9"/>
          <p:cNvSpPr>
            <a:spLocks noGrp="1" noChangeArrowheads="1"/>
          </p:cNvSpPr>
          <p:nvPr>
            <p:ph type="sldNum" sz="quarter" idx="12"/>
          </p:nvPr>
        </p:nvSpPr>
        <p:spPr>
          <a:ln/>
        </p:spPr>
        <p:txBody>
          <a:bodyPr/>
          <a:lstStyle>
            <a:lvl1pPr>
              <a:defRPr/>
            </a:lvl1pPr>
          </a:lstStyle>
          <a:p>
            <a:pPr>
              <a:defRPr/>
            </a:pPr>
            <a:fld id="{4C53E3E3-B838-4E68-97F1-C1B862ED348D}" type="slidenum">
              <a:rPr lang="en-US" altLang="en-US"/>
              <a:pPr>
                <a:defRPr/>
              </a:pPr>
              <a:t>‹#›</a:t>
            </a:fld>
            <a:endParaRPr lang="en-US" altLang="en-US"/>
          </a:p>
        </p:txBody>
      </p:sp>
    </p:spTree>
    <p:extLst>
      <p:ext uri="{BB962C8B-B14F-4D97-AF65-F5344CB8AC3E}">
        <p14:creationId xmlns:p14="http://schemas.microsoft.com/office/powerpoint/2010/main" val="1012779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286000"/>
            <a:ext cx="36957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2286000"/>
            <a:ext cx="3695700" cy="3657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9"/>
          <p:cNvSpPr>
            <a:spLocks noGrp="1" noChangeArrowheads="1"/>
          </p:cNvSpPr>
          <p:nvPr>
            <p:ph type="sldNum" sz="quarter" idx="12"/>
          </p:nvPr>
        </p:nvSpPr>
        <p:spPr>
          <a:ln/>
        </p:spPr>
        <p:txBody>
          <a:bodyPr/>
          <a:lstStyle>
            <a:lvl1pPr>
              <a:defRPr/>
            </a:lvl1pPr>
          </a:lstStyle>
          <a:p>
            <a:pPr>
              <a:defRPr/>
            </a:pPr>
            <a:fld id="{4770D56E-32ED-4C3E-85DC-88AEE7A4160A}" type="slidenum">
              <a:rPr lang="en-US" altLang="en-US"/>
              <a:pPr>
                <a:defRPr/>
              </a:pPr>
              <a:t>‹#›</a:t>
            </a:fld>
            <a:endParaRPr lang="en-US" altLang="en-US"/>
          </a:p>
        </p:txBody>
      </p:sp>
    </p:spTree>
    <p:extLst>
      <p:ext uri="{BB962C8B-B14F-4D97-AF65-F5344CB8AC3E}">
        <p14:creationId xmlns:p14="http://schemas.microsoft.com/office/powerpoint/2010/main" val="3972033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9"/>
          <p:cNvSpPr>
            <a:spLocks noGrp="1" noChangeArrowheads="1"/>
          </p:cNvSpPr>
          <p:nvPr>
            <p:ph type="sldNum" sz="quarter" idx="12"/>
          </p:nvPr>
        </p:nvSpPr>
        <p:spPr>
          <a:ln/>
        </p:spPr>
        <p:txBody>
          <a:bodyPr/>
          <a:lstStyle>
            <a:lvl1pPr>
              <a:defRPr/>
            </a:lvl1pPr>
          </a:lstStyle>
          <a:p>
            <a:pPr>
              <a:defRPr/>
            </a:pPr>
            <a:fld id="{3ACFB359-A975-4FCC-B787-84081C599A37}" type="slidenum">
              <a:rPr lang="en-US" altLang="en-US"/>
              <a:pPr>
                <a:defRPr/>
              </a:pPr>
              <a:t>‹#›</a:t>
            </a:fld>
            <a:endParaRPr lang="en-US" altLang="en-US"/>
          </a:p>
        </p:txBody>
      </p:sp>
    </p:spTree>
    <p:extLst>
      <p:ext uri="{BB962C8B-B14F-4D97-AF65-F5344CB8AC3E}">
        <p14:creationId xmlns:p14="http://schemas.microsoft.com/office/powerpoint/2010/main" val="3482407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9"/>
          <p:cNvSpPr>
            <a:spLocks noGrp="1" noChangeArrowheads="1"/>
          </p:cNvSpPr>
          <p:nvPr>
            <p:ph type="sldNum" sz="quarter" idx="12"/>
          </p:nvPr>
        </p:nvSpPr>
        <p:spPr>
          <a:ln/>
        </p:spPr>
        <p:txBody>
          <a:bodyPr/>
          <a:lstStyle>
            <a:lvl1pPr>
              <a:defRPr/>
            </a:lvl1pPr>
          </a:lstStyle>
          <a:p>
            <a:pPr>
              <a:defRPr/>
            </a:pPr>
            <a:fld id="{323C4B3E-21F6-4BD5-9A1D-5552323BFEDE}" type="slidenum">
              <a:rPr lang="en-US" altLang="en-US"/>
              <a:pPr>
                <a:defRPr/>
              </a:pPr>
              <a:t>‹#›</a:t>
            </a:fld>
            <a:endParaRPr lang="en-US" altLang="en-US"/>
          </a:p>
        </p:txBody>
      </p:sp>
    </p:spTree>
    <p:extLst>
      <p:ext uri="{BB962C8B-B14F-4D97-AF65-F5344CB8AC3E}">
        <p14:creationId xmlns:p14="http://schemas.microsoft.com/office/powerpoint/2010/main" val="4157352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9"/>
          <p:cNvSpPr>
            <a:spLocks noGrp="1" noChangeArrowheads="1"/>
          </p:cNvSpPr>
          <p:nvPr>
            <p:ph type="sldNum" sz="quarter" idx="12"/>
          </p:nvPr>
        </p:nvSpPr>
        <p:spPr>
          <a:ln/>
        </p:spPr>
        <p:txBody>
          <a:bodyPr/>
          <a:lstStyle>
            <a:lvl1pPr>
              <a:defRPr/>
            </a:lvl1pPr>
          </a:lstStyle>
          <a:p>
            <a:pPr>
              <a:defRPr/>
            </a:pPr>
            <a:fld id="{080D9D08-09A4-493F-BE67-C8D9299A76D0}" type="slidenum">
              <a:rPr lang="en-US" altLang="en-US"/>
              <a:pPr>
                <a:defRPr/>
              </a:pPr>
              <a:t>‹#›</a:t>
            </a:fld>
            <a:endParaRPr lang="en-US" altLang="en-US"/>
          </a:p>
        </p:txBody>
      </p:sp>
    </p:spTree>
    <p:extLst>
      <p:ext uri="{BB962C8B-B14F-4D97-AF65-F5344CB8AC3E}">
        <p14:creationId xmlns:p14="http://schemas.microsoft.com/office/powerpoint/2010/main" val="22703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9"/>
          <p:cNvSpPr>
            <a:spLocks noGrp="1" noChangeArrowheads="1"/>
          </p:cNvSpPr>
          <p:nvPr>
            <p:ph type="sldNum" sz="quarter" idx="12"/>
          </p:nvPr>
        </p:nvSpPr>
        <p:spPr>
          <a:ln/>
        </p:spPr>
        <p:txBody>
          <a:bodyPr/>
          <a:lstStyle>
            <a:lvl1pPr>
              <a:defRPr/>
            </a:lvl1pPr>
          </a:lstStyle>
          <a:p>
            <a:pPr>
              <a:defRPr/>
            </a:pPr>
            <a:fld id="{D2ED6871-24A9-4F25-AA6C-0C1686C105A3}" type="slidenum">
              <a:rPr lang="en-US" altLang="en-US"/>
              <a:pPr>
                <a:defRPr/>
              </a:pPr>
              <a:t>‹#›</a:t>
            </a:fld>
            <a:endParaRPr lang="en-US" altLang="en-US"/>
          </a:p>
        </p:txBody>
      </p:sp>
    </p:spTree>
    <p:extLst>
      <p:ext uri="{BB962C8B-B14F-4D97-AF65-F5344CB8AC3E}">
        <p14:creationId xmlns:p14="http://schemas.microsoft.com/office/powerpoint/2010/main" val="1795422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8"/>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9"/>
          <p:cNvSpPr>
            <a:spLocks noGrp="1" noChangeArrowheads="1"/>
          </p:cNvSpPr>
          <p:nvPr>
            <p:ph type="sldNum" sz="quarter" idx="12"/>
          </p:nvPr>
        </p:nvSpPr>
        <p:spPr>
          <a:ln/>
        </p:spPr>
        <p:txBody>
          <a:bodyPr/>
          <a:lstStyle>
            <a:lvl1pPr>
              <a:defRPr/>
            </a:lvl1pPr>
          </a:lstStyle>
          <a:p>
            <a:pPr>
              <a:defRPr/>
            </a:pPr>
            <a:fld id="{609BF076-0E03-4083-AA79-D5B1C4B17824}" type="slidenum">
              <a:rPr lang="en-US" altLang="en-US"/>
              <a:pPr>
                <a:defRPr/>
              </a:pPr>
              <a:t>‹#›</a:t>
            </a:fld>
            <a:endParaRPr lang="en-US" altLang="en-US"/>
          </a:p>
        </p:txBody>
      </p:sp>
    </p:spTree>
    <p:extLst>
      <p:ext uri="{BB962C8B-B14F-4D97-AF65-F5344CB8AC3E}">
        <p14:creationId xmlns:p14="http://schemas.microsoft.com/office/powerpoint/2010/main" val="4198855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2"/>
            </a:gs>
            <a:gs pos="100000">
              <a:schemeClr val="bg1"/>
            </a:gs>
          </a:gsLst>
          <a:lin ang="5400000" scaled="1"/>
        </a:gradFill>
        <a:effectLst/>
      </p:bgPr>
    </p:bg>
    <p:spTree>
      <p:nvGrpSpPr>
        <p:cNvPr id="1" name=""/>
        <p:cNvGrpSpPr/>
        <p:nvPr/>
      </p:nvGrpSpPr>
      <p:grpSpPr>
        <a:xfrm>
          <a:off x="0" y="0"/>
          <a:ext cx="0" cy="0"/>
          <a:chOff x="0" y="0"/>
          <a:chExt cx="0" cy="0"/>
        </a:xfrm>
      </p:grpSpPr>
      <p:sp>
        <p:nvSpPr>
          <p:cNvPr id="1026" name="AutoShape 2"/>
          <p:cNvSpPr>
            <a:spLocks noChangeArrowheads="1"/>
          </p:cNvSpPr>
          <p:nvPr/>
        </p:nvSpPr>
        <p:spPr bwMode="blackWhite">
          <a:xfrm>
            <a:off x="1600200" y="-2209800"/>
            <a:ext cx="9144000" cy="9067800"/>
          </a:xfrm>
          <a:prstGeom prst="diamond">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sz="3000">
                <a:solidFill>
                  <a:schemeClr val="tx1"/>
                </a:solidFill>
                <a:latin typeface="Arial" charset="0"/>
              </a:defRPr>
            </a:lvl1pPr>
            <a:lvl2pPr marL="742950" indent="-285750" eaLnBrk="0" hangingPunct="0">
              <a:defRPr sz="3000">
                <a:solidFill>
                  <a:schemeClr val="tx1"/>
                </a:solidFill>
                <a:latin typeface="Arial" charset="0"/>
              </a:defRPr>
            </a:lvl2pPr>
            <a:lvl3pPr marL="1143000" indent="-228600" eaLnBrk="0" hangingPunct="0">
              <a:defRPr sz="3000">
                <a:solidFill>
                  <a:schemeClr val="tx1"/>
                </a:solidFill>
                <a:latin typeface="Arial" charset="0"/>
              </a:defRPr>
            </a:lvl3pPr>
            <a:lvl4pPr marL="1600200" indent="-228600" eaLnBrk="0" hangingPunct="0">
              <a:defRPr sz="3000">
                <a:solidFill>
                  <a:schemeClr val="tx1"/>
                </a:solidFill>
                <a:latin typeface="Arial" charset="0"/>
              </a:defRPr>
            </a:lvl4pPr>
            <a:lvl5pPr marL="2057400" indent="-228600" eaLnBrk="0" hangingPunct="0">
              <a:defRPr sz="3000">
                <a:solidFill>
                  <a:schemeClr val="tx1"/>
                </a:solidFill>
                <a:latin typeface="Arial" charset="0"/>
              </a:defRPr>
            </a:lvl5pPr>
            <a:lvl6pPr marL="2514600" indent="-228600" algn="ctr" eaLnBrk="0" fontAlgn="base" hangingPunct="0">
              <a:spcBef>
                <a:spcPct val="20000"/>
              </a:spcBef>
              <a:spcAft>
                <a:spcPct val="0"/>
              </a:spcAft>
              <a:buChar char="•"/>
              <a:defRPr sz="3000">
                <a:solidFill>
                  <a:schemeClr val="tx1"/>
                </a:solidFill>
                <a:latin typeface="Arial" charset="0"/>
              </a:defRPr>
            </a:lvl6pPr>
            <a:lvl7pPr marL="2971800" indent="-228600" algn="ctr" eaLnBrk="0" fontAlgn="base" hangingPunct="0">
              <a:spcBef>
                <a:spcPct val="20000"/>
              </a:spcBef>
              <a:spcAft>
                <a:spcPct val="0"/>
              </a:spcAft>
              <a:buChar char="•"/>
              <a:defRPr sz="3000">
                <a:solidFill>
                  <a:schemeClr val="tx1"/>
                </a:solidFill>
                <a:latin typeface="Arial" charset="0"/>
              </a:defRPr>
            </a:lvl7pPr>
            <a:lvl8pPr marL="3429000" indent="-228600" algn="ctr" eaLnBrk="0" fontAlgn="base" hangingPunct="0">
              <a:spcBef>
                <a:spcPct val="20000"/>
              </a:spcBef>
              <a:spcAft>
                <a:spcPct val="0"/>
              </a:spcAft>
              <a:buChar char="•"/>
              <a:defRPr sz="3000">
                <a:solidFill>
                  <a:schemeClr val="tx1"/>
                </a:solidFill>
                <a:latin typeface="Arial" charset="0"/>
              </a:defRPr>
            </a:lvl8pPr>
            <a:lvl9pPr marL="3886200" indent="-228600" algn="ctr" eaLnBrk="0" fontAlgn="base" hangingPunct="0">
              <a:spcBef>
                <a:spcPct val="20000"/>
              </a:spcBef>
              <a:spcAft>
                <a:spcPct val="0"/>
              </a:spcAft>
              <a:buChar char="•"/>
              <a:defRPr sz="3000">
                <a:solidFill>
                  <a:schemeClr val="tx1"/>
                </a:solidFill>
                <a:latin typeface="Arial" charset="0"/>
              </a:defRPr>
            </a:lvl9pPr>
          </a:lstStyle>
          <a:p>
            <a:pPr eaLnBrk="1" hangingPunct="1">
              <a:defRPr/>
            </a:pPr>
            <a:endParaRPr kumimoji="1" lang="en-US" altLang="en-US" smtClean="0"/>
          </a:p>
        </p:txBody>
      </p:sp>
      <p:sp>
        <p:nvSpPr>
          <p:cNvPr id="1027" name="Rectangle 3"/>
          <p:cNvSpPr>
            <a:spLocks noChangeArrowheads="1"/>
          </p:cNvSpPr>
          <p:nvPr/>
        </p:nvSpPr>
        <p:spPr bwMode="auto">
          <a:xfrm>
            <a:off x="0" y="0"/>
            <a:ext cx="381000" cy="6858000"/>
          </a:xfrm>
          <a:prstGeom prst="rect">
            <a:avLst/>
          </a:prstGeom>
          <a:solidFill>
            <a:schemeClr val="accent1"/>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sz="3000">
                <a:solidFill>
                  <a:schemeClr val="tx1"/>
                </a:solidFill>
                <a:latin typeface="Arial" charset="0"/>
              </a:defRPr>
            </a:lvl1pPr>
            <a:lvl2pPr marL="742950" indent="-285750" eaLnBrk="0" hangingPunct="0">
              <a:defRPr sz="3000">
                <a:solidFill>
                  <a:schemeClr val="tx1"/>
                </a:solidFill>
                <a:latin typeface="Arial" charset="0"/>
              </a:defRPr>
            </a:lvl2pPr>
            <a:lvl3pPr marL="1143000" indent="-228600" eaLnBrk="0" hangingPunct="0">
              <a:defRPr sz="3000">
                <a:solidFill>
                  <a:schemeClr val="tx1"/>
                </a:solidFill>
                <a:latin typeface="Arial" charset="0"/>
              </a:defRPr>
            </a:lvl3pPr>
            <a:lvl4pPr marL="1600200" indent="-228600" eaLnBrk="0" hangingPunct="0">
              <a:defRPr sz="3000">
                <a:solidFill>
                  <a:schemeClr val="tx1"/>
                </a:solidFill>
                <a:latin typeface="Arial" charset="0"/>
              </a:defRPr>
            </a:lvl4pPr>
            <a:lvl5pPr marL="2057400" indent="-228600" eaLnBrk="0" hangingPunct="0">
              <a:defRPr sz="3000">
                <a:solidFill>
                  <a:schemeClr val="tx1"/>
                </a:solidFill>
                <a:latin typeface="Arial" charset="0"/>
              </a:defRPr>
            </a:lvl5pPr>
            <a:lvl6pPr marL="2514600" indent="-228600" algn="ctr" eaLnBrk="0" fontAlgn="base" hangingPunct="0">
              <a:spcBef>
                <a:spcPct val="20000"/>
              </a:spcBef>
              <a:spcAft>
                <a:spcPct val="0"/>
              </a:spcAft>
              <a:buChar char="•"/>
              <a:defRPr sz="3000">
                <a:solidFill>
                  <a:schemeClr val="tx1"/>
                </a:solidFill>
                <a:latin typeface="Arial" charset="0"/>
              </a:defRPr>
            </a:lvl6pPr>
            <a:lvl7pPr marL="2971800" indent="-228600" algn="ctr" eaLnBrk="0" fontAlgn="base" hangingPunct="0">
              <a:spcBef>
                <a:spcPct val="20000"/>
              </a:spcBef>
              <a:spcAft>
                <a:spcPct val="0"/>
              </a:spcAft>
              <a:buChar char="•"/>
              <a:defRPr sz="3000">
                <a:solidFill>
                  <a:schemeClr val="tx1"/>
                </a:solidFill>
                <a:latin typeface="Arial" charset="0"/>
              </a:defRPr>
            </a:lvl7pPr>
            <a:lvl8pPr marL="3429000" indent="-228600" algn="ctr" eaLnBrk="0" fontAlgn="base" hangingPunct="0">
              <a:spcBef>
                <a:spcPct val="20000"/>
              </a:spcBef>
              <a:spcAft>
                <a:spcPct val="0"/>
              </a:spcAft>
              <a:buChar char="•"/>
              <a:defRPr sz="3000">
                <a:solidFill>
                  <a:schemeClr val="tx1"/>
                </a:solidFill>
                <a:latin typeface="Arial" charset="0"/>
              </a:defRPr>
            </a:lvl8pPr>
            <a:lvl9pPr marL="3886200" indent="-228600" algn="ctr" eaLnBrk="0" fontAlgn="base" hangingPunct="0">
              <a:spcBef>
                <a:spcPct val="20000"/>
              </a:spcBef>
              <a:spcAft>
                <a:spcPct val="0"/>
              </a:spcAft>
              <a:buChar char="•"/>
              <a:defRPr sz="3000">
                <a:solidFill>
                  <a:schemeClr val="tx1"/>
                </a:solidFill>
                <a:latin typeface="Arial" charset="0"/>
              </a:defRPr>
            </a:lvl9pPr>
          </a:lstStyle>
          <a:p>
            <a:pPr eaLnBrk="1" hangingPunct="1">
              <a:defRPr/>
            </a:pPr>
            <a:endParaRPr kumimoji="1" lang="en-US" altLang="en-US" smtClean="0"/>
          </a:p>
        </p:txBody>
      </p:sp>
      <p:sp>
        <p:nvSpPr>
          <p:cNvPr id="1028" name="Rectangle 4"/>
          <p:cNvSpPr>
            <a:spLocks noChangeArrowheads="1"/>
          </p:cNvSpPr>
          <p:nvPr/>
        </p:nvSpPr>
        <p:spPr bwMode="auto">
          <a:xfrm>
            <a:off x="0" y="0"/>
            <a:ext cx="381000" cy="2286000"/>
          </a:xfrm>
          <a:prstGeom prst="rect">
            <a:avLst/>
          </a:prstGeom>
          <a:solidFill>
            <a:schemeClr val="bg2"/>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sz="3000">
                <a:solidFill>
                  <a:schemeClr val="tx1"/>
                </a:solidFill>
                <a:latin typeface="Arial" charset="0"/>
              </a:defRPr>
            </a:lvl1pPr>
            <a:lvl2pPr marL="742950" indent="-285750" eaLnBrk="0" hangingPunct="0">
              <a:defRPr sz="3000">
                <a:solidFill>
                  <a:schemeClr val="tx1"/>
                </a:solidFill>
                <a:latin typeface="Arial" charset="0"/>
              </a:defRPr>
            </a:lvl2pPr>
            <a:lvl3pPr marL="1143000" indent="-228600" eaLnBrk="0" hangingPunct="0">
              <a:defRPr sz="3000">
                <a:solidFill>
                  <a:schemeClr val="tx1"/>
                </a:solidFill>
                <a:latin typeface="Arial" charset="0"/>
              </a:defRPr>
            </a:lvl3pPr>
            <a:lvl4pPr marL="1600200" indent="-228600" eaLnBrk="0" hangingPunct="0">
              <a:defRPr sz="3000">
                <a:solidFill>
                  <a:schemeClr val="tx1"/>
                </a:solidFill>
                <a:latin typeface="Arial" charset="0"/>
              </a:defRPr>
            </a:lvl4pPr>
            <a:lvl5pPr marL="2057400" indent="-228600" eaLnBrk="0" hangingPunct="0">
              <a:defRPr sz="3000">
                <a:solidFill>
                  <a:schemeClr val="tx1"/>
                </a:solidFill>
                <a:latin typeface="Arial" charset="0"/>
              </a:defRPr>
            </a:lvl5pPr>
            <a:lvl6pPr marL="2514600" indent="-228600" algn="ctr" eaLnBrk="0" fontAlgn="base" hangingPunct="0">
              <a:spcBef>
                <a:spcPct val="20000"/>
              </a:spcBef>
              <a:spcAft>
                <a:spcPct val="0"/>
              </a:spcAft>
              <a:buChar char="•"/>
              <a:defRPr sz="3000">
                <a:solidFill>
                  <a:schemeClr val="tx1"/>
                </a:solidFill>
                <a:latin typeface="Arial" charset="0"/>
              </a:defRPr>
            </a:lvl6pPr>
            <a:lvl7pPr marL="2971800" indent="-228600" algn="ctr" eaLnBrk="0" fontAlgn="base" hangingPunct="0">
              <a:spcBef>
                <a:spcPct val="20000"/>
              </a:spcBef>
              <a:spcAft>
                <a:spcPct val="0"/>
              </a:spcAft>
              <a:buChar char="•"/>
              <a:defRPr sz="3000">
                <a:solidFill>
                  <a:schemeClr val="tx1"/>
                </a:solidFill>
                <a:latin typeface="Arial" charset="0"/>
              </a:defRPr>
            </a:lvl7pPr>
            <a:lvl8pPr marL="3429000" indent="-228600" algn="ctr" eaLnBrk="0" fontAlgn="base" hangingPunct="0">
              <a:spcBef>
                <a:spcPct val="20000"/>
              </a:spcBef>
              <a:spcAft>
                <a:spcPct val="0"/>
              </a:spcAft>
              <a:buChar char="•"/>
              <a:defRPr sz="3000">
                <a:solidFill>
                  <a:schemeClr val="tx1"/>
                </a:solidFill>
                <a:latin typeface="Arial" charset="0"/>
              </a:defRPr>
            </a:lvl8pPr>
            <a:lvl9pPr marL="3886200" indent="-228600" algn="ctr" eaLnBrk="0" fontAlgn="base" hangingPunct="0">
              <a:spcBef>
                <a:spcPct val="20000"/>
              </a:spcBef>
              <a:spcAft>
                <a:spcPct val="0"/>
              </a:spcAft>
              <a:buChar char="•"/>
              <a:defRPr sz="3000">
                <a:solidFill>
                  <a:schemeClr val="tx1"/>
                </a:solidFill>
                <a:latin typeface="Arial" charset="0"/>
              </a:defRPr>
            </a:lvl9pPr>
          </a:lstStyle>
          <a:p>
            <a:pPr eaLnBrk="1" hangingPunct="1">
              <a:defRPr/>
            </a:pPr>
            <a:endParaRPr lang="en-US" altLang="en-US" smtClean="0"/>
          </a:p>
        </p:txBody>
      </p:sp>
      <p:sp>
        <p:nvSpPr>
          <p:cNvPr id="1029" name="Rectangle 5"/>
          <p:cNvSpPr>
            <a:spLocks noGrp="1" noChangeArrowheads="1"/>
          </p:cNvSpPr>
          <p:nvPr>
            <p:ph type="title"/>
          </p:nvPr>
        </p:nvSpPr>
        <p:spPr bwMode="auto">
          <a:xfrm>
            <a:off x="914400" y="609600"/>
            <a:ext cx="75438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30" name="Rectangle 6"/>
          <p:cNvSpPr>
            <a:spLocks noGrp="1" noChangeArrowheads="1"/>
          </p:cNvSpPr>
          <p:nvPr>
            <p:ph type="body" idx="1"/>
          </p:nvPr>
        </p:nvSpPr>
        <p:spPr bwMode="auto">
          <a:xfrm>
            <a:off x="914400" y="2286000"/>
            <a:ext cx="75438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81320" dir="2319588"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 </a:t>
            </a:r>
          </a:p>
          <a:p>
            <a:pPr lvl="3"/>
            <a:r>
              <a:rPr lang="en-US" altLang="en-US" smtClean="0"/>
              <a:t>Fourth level</a:t>
            </a:r>
          </a:p>
          <a:p>
            <a:pPr lvl="4"/>
            <a:r>
              <a:rPr lang="en-US" altLang="en-US" smtClean="0"/>
              <a:t>Fifth level</a:t>
            </a:r>
          </a:p>
          <a:p>
            <a:pPr lvl="3"/>
            <a:endParaRPr lang="en-US" altLang="en-US" smtClean="0"/>
          </a:p>
        </p:txBody>
      </p:sp>
      <p:sp>
        <p:nvSpPr>
          <p:cNvPr id="394247" name="Rectangle 7"/>
          <p:cNvSpPr>
            <a:spLocks noGrp="1" noChangeArrowheads="1"/>
          </p:cNvSpPr>
          <p:nvPr>
            <p:ph type="dt" sz="half" idx="2"/>
          </p:nvPr>
        </p:nvSpPr>
        <p:spPr bwMode="auto">
          <a:xfrm>
            <a:off x="6629400" y="6096000"/>
            <a:ext cx="2286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b" anchorCtr="0" compatLnSpc="1">
            <a:prstTxWarp prst="textNoShape">
              <a:avLst/>
            </a:prstTxWarp>
          </a:bodyPr>
          <a:lstStyle>
            <a:lvl1pPr algn="r">
              <a:buFontTx/>
              <a:buNone/>
              <a:defRPr sz="1400"/>
            </a:lvl1pPr>
          </a:lstStyle>
          <a:p>
            <a:pPr>
              <a:defRPr/>
            </a:pPr>
            <a:endParaRPr lang="en-US" altLang="en-US"/>
          </a:p>
        </p:txBody>
      </p:sp>
      <p:sp>
        <p:nvSpPr>
          <p:cNvPr id="394248" name="Rectangle 8"/>
          <p:cNvSpPr>
            <a:spLocks noGrp="1" noChangeArrowheads="1"/>
          </p:cNvSpPr>
          <p:nvPr>
            <p:ph type="ftr" sz="quarter" idx="3"/>
          </p:nvPr>
        </p:nvSpPr>
        <p:spPr bwMode="auto">
          <a:xfrm>
            <a:off x="2286000" y="6096000"/>
            <a:ext cx="4343400" cy="53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b" anchorCtr="0" compatLnSpc="1">
            <a:prstTxWarp prst="textNoShape">
              <a:avLst/>
            </a:prstTxWarp>
          </a:bodyPr>
          <a:lstStyle>
            <a:lvl1pPr>
              <a:buFontTx/>
              <a:buNone/>
              <a:defRPr sz="1400"/>
            </a:lvl1pPr>
          </a:lstStyle>
          <a:p>
            <a:pPr>
              <a:defRPr/>
            </a:pPr>
            <a:endParaRPr lang="en-US" altLang="en-US"/>
          </a:p>
        </p:txBody>
      </p:sp>
      <p:sp>
        <p:nvSpPr>
          <p:cNvPr id="394249" name="Rectangle 9"/>
          <p:cNvSpPr>
            <a:spLocks noGrp="1" noChangeArrowheads="1"/>
          </p:cNvSpPr>
          <p:nvPr>
            <p:ph type="sldNum" sz="quarter" idx="4"/>
          </p:nvPr>
        </p:nvSpPr>
        <p:spPr bwMode="auto">
          <a:xfrm>
            <a:off x="6629400" y="6400800"/>
            <a:ext cx="22860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none" lIns="91440" tIns="45720" rIns="91440" bIns="45720" numCol="1" anchor="b" anchorCtr="0" compatLnSpc="1">
            <a:prstTxWarp prst="textNoShape">
              <a:avLst/>
            </a:prstTxWarp>
          </a:bodyPr>
          <a:lstStyle>
            <a:lvl1pPr algn="r">
              <a:buFontTx/>
              <a:buNone/>
              <a:defRPr sz="1400"/>
            </a:lvl1pPr>
          </a:lstStyle>
          <a:p>
            <a:pPr>
              <a:defRPr/>
            </a:pPr>
            <a:fld id="{C983182C-5D59-4E20-B5BD-9C71784E588E}"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757"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Lst>
  <p:txStyles>
    <p:titleStyle>
      <a:lvl1pPr algn="l" rtl="0" eaLnBrk="0" fontAlgn="base" hangingPunct="0">
        <a:lnSpc>
          <a:spcPct val="85000"/>
        </a:lnSpc>
        <a:spcBef>
          <a:spcPct val="0"/>
        </a:spcBef>
        <a:spcAft>
          <a:spcPct val="0"/>
        </a:spcAft>
        <a:defRPr sz="4200">
          <a:solidFill>
            <a:schemeClr val="tx2"/>
          </a:solidFill>
          <a:latin typeface="+mj-lt"/>
          <a:ea typeface="+mj-ea"/>
          <a:cs typeface="+mj-cs"/>
        </a:defRPr>
      </a:lvl1pPr>
      <a:lvl2pPr algn="l" rtl="0" eaLnBrk="0" fontAlgn="base" hangingPunct="0">
        <a:lnSpc>
          <a:spcPct val="85000"/>
        </a:lnSpc>
        <a:spcBef>
          <a:spcPct val="0"/>
        </a:spcBef>
        <a:spcAft>
          <a:spcPct val="0"/>
        </a:spcAft>
        <a:defRPr sz="4200">
          <a:solidFill>
            <a:schemeClr val="tx2"/>
          </a:solidFill>
          <a:latin typeface="Arial" charset="0"/>
        </a:defRPr>
      </a:lvl2pPr>
      <a:lvl3pPr algn="l" rtl="0" eaLnBrk="0" fontAlgn="base" hangingPunct="0">
        <a:lnSpc>
          <a:spcPct val="85000"/>
        </a:lnSpc>
        <a:spcBef>
          <a:spcPct val="0"/>
        </a:spcBef>
        <a:spcAft>
          <a:spcPct val="0"/>
        </a:spcAft>
        <a:defRPr sz="4200">
          <a:solidFill>
            <a:schemeClr val="tx2"/>
          </a:solidFill>
          <a:latin typeface="Arial" charset="0"/>
        </a:defRPr>
      </a:lvl3pPr>
      <a:lvl4pPr algn="l" rtl="0" eaLnBrk="0" fontAlgn="base" hangingPunct="0">
        <a:lnSpc>
          <a:spcPct val="85000"/>
        </a:lnSpc>
        <a:spcBef>
          <a:spcPct val="0"/>
        </a:spcBef>
        <a:spcAft>
          <a:spcPct val="0"/>
        </a:spcAft>
        <a:defRPr sz="4200">
          <a:solidFill>
            <a:schemeClr val="tx2"/>
          </a:solidFill>
          <a:latin typeface="Arial" charset="0"/>
        </a:defRPr>
      </a:lvl4pPr>
      <a:lvl5pPr algn="l" rtl="0" eaLnBrk="0" fontAlgn="base" hangingPunct="0">
        <a:lnSpc>
          <a:spcPct val="85000"/>
        </a:lnSpc>
        <a:spcBef>
          <a:spcPct val="0"/>
        </a:spcBef>
        <a:spcAft>
          <a:spcPct val="0"/>
        </a:spcAft>
        <a:defRPr sz="4200">
          <a:solidFill>
            <a:schemeClr val="tx2"/>
          </a:solidFill>
          <a:latin typeface="Arial" charset="0"/>
        </a:defRPr>
      </a:lvl5pPr>
      <a:lvl6pPr marL="457200" algn="l" rtl="0" fontAlgn="base">
        <a:lnSpc>
          <a:spcPct val="85000"/>
        </a:lnSpc>
        <a:spcBef>
          <a:spcPct val="0"/>
        </a:spcBef>
        <a:spcAft>
          <a:spcPct val="0"/>
        </a:spcAft>
        <a:defRPr sz="4200">
          <a:solidFill>
            <a:schemeClr val="tx2"/>
          </a:solidFill>
          <a:latin typeface="Arial" charset="0"/>
        </a:defRPr>
      </a:lvl6pPr>
      <a:lvl7pPr marL="914400" algn="l" rtl="0" fontAlgn="base">
        <a:lnSpc>
          <a:spcPct val="85000"/>
        </a:lnSpc>
        <a:spcBef>
          <a:spcPct val="0"/>
        </a:spcBef>
        <a:spcAft>
          <a:spcPct val="0"/>
        </a:spcAft>
        <a:defRPr sz="4200">
          <a:solidFill>
            <a:schemeClr val="tx2"/>
          </a:solidFill>
          <a:latin typeface="Arial" charset="0"/>
        </a:defRPr>
      </a:lvl7pPr>
      <a:lvl8pPr marL="1371600" algn="l" rtl="0" fontAlgn="base">
        <a:lnSpc>
          <a:spcPct val="85000"/>
        </a:lnSpc>
        <a:spcBef>
          <a:spcPct val="0"/>
        </a:spcBef>
        <a:spcAft>
          <a:spcPct val="0"/>
        </a:spcAft>
        <a:defRPr sz="4200">
          <a:solidFill>
            <a:schemeClr val="tx2"/>
          </a:solidFill>
          <a:latin typeface="Arial" charset="0"/>
        </a:defRPr>
      </a:lvl8pPr>
      <a:lvl9pPr marL="1828800" algn="l" rtl="0" fontAlgn="base">
        <a:lnSpc>
          <a:spcPct val="85000"/>
        </a:lnSpc>
        <a:spcBef>
          <a:spcPct val="0"/>
        </a:spcBef>
        <a:spcAft>
          <a:spcPct val="0"/>
        </a:spcAft>
        <a:defRPr sz="4200">
          <a:solidFill>
            <a:schemeClr val="tx2"/>
          </a:solidFill>
          <a:latin typeface="Arial" charset="0"/>
        </a:defRPr>
      </a:lvl9pPr>
    </p:titleStyle>
    <p:bodyStyle>
      <a:lvl1pPr marL="342900" indent="-342900" algn="l" rtl="0" eaLnBrk="0" fontAlgn="base" hangingPunct="0">
        <a:spcBef>
          <a:spcPct val="60000"/>
        </a:spcBef>
        <a:spcAft>
          <a:spcPct val="0"/>
        </a:spcAft>
        <a:buClr>
          <a:schemeClr val="tx1"/>
        </a:buClr>
        <a:buChar char="•"/>
        <a:defRPr sz="3000">
          <a:solidFill>
            <a:schemeClr val="tx1"/>
          </a:solidFill>
          <a:latin typeface="+mn-lt"/>
          <a:ea typeface="+mn-ea"/>
          <a:cs typeface="+mn-cs"/>
        </a:defRPr>
      </a:lvl1pPr>
      <a:lvl2pPr marL="742950" indent="-285750" algn="l" rtl="0" eaLnBrk="0" fontAlgn="base" hangingPunct="0">
        <a:spcBef>
          <a:spcPct val="40000"/>
        </a:spcBef>
        <a:spcAft>
          <a:spcPct val="0"/>
        </a:spcAft>
        <a:buClr>
          <a:schemeClr val="tx1"/>
        </a:buClr>
        <a:buChar char="–"/>
        <a:defRPr sz="2600">
          <a:solidFill>
            <a:schemeClr val="tx1"/>
          </a:solidFill>
          <a:latin typeface="+mn-lt"/>
        </a:defRPr>
      </a:lvl2pPr>
      <a:lvl3pPr marL="1143000" indent="-228600" algn="l" rtl="0" eaLnBrk="0" fontAlgn="base" hangingPunct="0">
        <a:lnSpc>
          <a:spcPct val="95000"/>
        </a:lnSpc>
        <a:spcBef>
          <a:spcPct val="35000"/>
        </a:spcBef>
        <a:spcAft>
          <a:spcPct val="0"/>
        </a:spcAft>
        <a:buClr>
          <a:schemeClr val="tx1"/>
        </a:buClr>
        <a:buChar char="•"/>
        <a:defRPr sz="2400">
          <a:solidFill>
            <a:schemeClr val="tx1"/>
          </a:solidFill>
          <a:latin typeface="+mn-lt"/>
        </a:defRPr>
      </a:lvl3pPr>
      <a:lvl4pPr marL="1600200" indent="-228600" algn="l" rtl="0" eaLnBrk="0" fontAlgn="base" hangingPunct="0">
        <a:lnSpc>
          <a:spcPct val="75000"/>
        </a:lnSpc>
        <a:spcBef>
          <a:spcPct val="30000"/>
        </a:spcBef>
        <a:spcAft>
          <a:spcPct val="0"/>
        </a:spcAft>
        <a:buClr>
          <a:schemeClr val="tx1"/>
        </a:buClr>
        <a:buChar char="–"/>
        <a:defRPr sz="2000">
          <a:solidFill>
            <a:schemeClr val="tx1"/>
          </a:solidFill>
          <a:latin typeface="+mn-lt"/>
        </a:defRPr>
      </a:lvl4pPr>
      <a:lvl5pPr marL="2057400" indent="-228600" algn="l" rtl="0" eaLnBrk="0" fontAlgn="base" hangingPunct="0">
        <a:lnSpc>
          <a:spcPct val="75000"/>
        </a:lnSpc>
        <a:spcBef>
          <a:spcPct val="30000"/>
        </a:spcBef>
        <a:spcAft>
          <a:spcPct val="0"/>
        </a:spcAft>
        <a:buClr>
          <a:schemeClr val="tx1"/>
        </a:buClr>
        <a:buChar char="»"/>
        <a:defRPr>
          <a:solidFill>
            <a:schemeClr val="tx1"/>
          </a:solidFill>
          <a:latin typeface="+mn-lt"/>
        </a:defRPr>
      </a:lvl5pPr>
      <a:lvl6pPr marL="2514600" indent="-228600" algn="l" rtl="0" fontAlgn="base">
        <a:lnSpc>
          <a:spcPct val="75000"/>
        </a:lnSpc>
        <a:spcBef>
          <a:spcPct val="30000"/>
        </a:spcBef>
        <a:spcAft>
          <a:spcPct val="0"/>
        </a:spcAft>
        <a:buClr>
          <a:schemeClr val="tx1"/>
        </a:buClr>
        <a:buChar char="»"/>
        <a:defRPr>
          <a:solidFill>
            <a:schemeClr val="tx1"/>
          </a:solidFill>
          <a:latin typeface="+mn-lt"/>
        </a:defRPr>
      </a:lvl6pPr>
      <a:lvl7pPr marL="2971800" indent="-228600" algn="l" rtl="0" fontAlgn="base">
        <a:lnSpc>
          <a:spcPct val="75000"/>
        </a:lnSpc>
        <a:spcBef>
          <a:spcPct val="30000"/>
        </a:spcBef>
        <a:spcAft>
          <a:spcPct val="0"/>
        </a:spcAft>
        <a:buClr>
          <a:schemeClr val="tx1"/>
        </a:buClr>
        <a:buChar char="»"/>
        <a:defRPr>
          <a:solidFill>
            <a:schemeClr val="tx1"/>
          </a:solidFill>
          <a:latin typeface="+mn-lt"/>
        </a:defRPr>
      </a:lvl7pPr>
      <a:lvl8pPr marL="3429000" indent="-228600" algn="l" rtl="0" fontAlgn="base">
        <a:lnSpc>
          <a:spcPct val="75000"/>
        </a:lnSpc>
        <a:spcBef>
          <a:spcPct val="30000"/>
        </a:spcBef>
        <a:spcAft>
          <a:spcPct val="0"/>
        </a:spcAft>
        <a:buClr>
          <a:schemeClr val="tx1"/>
        </a:buClr>
        <a:buChar char="»"/>
        <a:defRPr>
          <a:solidFill>
            <a:schemeClr val="tx1"/>
          </a:solidFill>
          <a:latin typeface="+mn-lt"/>
        </a:defRPr>
      </a:lvl8pPr>
      <a:lvl9pPr marL="3886200" indent="-228600" algn="l" rtl="0" fontAlgn="base">
        <a:lnSpc>
          <a:spcPct val="75000"/>
        </a:lnSpc>
        <a:spcBef>
          <a:spcPct val="30000"/>
        </a:spcBef>
        <a:spcAft>
          <a:spcPct val="0"/>
        </a:spcAft>
        <a:buClr>
          <a:schemeClr val="tx1"/>
        </a:buClr>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8"/>
          <p:cNvSpPr>
            <a:spLocks noGrp="1" noChangeArrowheads="1"/>
          </p:cNvSpPr>
          <p:nvPr>
            <p:ph type="title"/>
          </p:nvPr>
        </p:nvSpPr>
        <p:spPr>
          <a:xfrm>
            <a:off x="914400" y="609600"/>
            <a:ext cx="7696200" cy="2362200"/>
          </a:xfrm>
        </p:spPr>
        <p:txBody>
          <a:bodyPr/>
          <a:lstStyle/>
          <a:p>
            <a:pPr algn="ctr" eaLnBrk="1" hangingPunct="1"/>
            <a:r>
              <a:rPr kumimoji="1" lang="en-US" altLang="en-US" sz="3900" dirty="0" smtClean="0">
                <a:latin typeface="Times New Roman" pitchFamily="18" charset="0"/>
              </a:rPr>
              <a:t>New Features In Work Order Plus</a:t>
            </a:r>
            <a:br>
              <a:rPr kumimoji="1" lang="en-US" altLang="en-US" sz="3900" dirty="0" smtClean="0">
                <a:latin typeface="Times New Roman" pitchFamily="18" charset="0"/>
              </a:rPr>
            </a:br>
            <a:endParaRPr kumimoji="1" lang="en-US" altLang="en-US" sz="3900" dirty="0" smtClean="0">
              <a:latin typeface="Times New Roman" pitchFamily="18" charset="0"/>
            </a:endParaRPr>
          </a:p>
        </p:txBody>
      </p:sp>
      <p:sp>
        <p:nvSpPr>
          <p:cNvPr id="3075" name="Rectangle 3"/>
          <p:cNvSpPr>
            <a:spLocks noGrp="1" noChangeArrowheads="1"/>
          </p:cNvSpPr>
          <p:nvPr>
            <p:ph type="body" sz="half" idx="1"/>
          </p:nvPr>
        </p:nvSpPr>
        <p:spPr>
          <a:xfrm>
            <a:off x="914400" y="3429000"/>
            <a:ext cx="3695700" cy="3124200"/>
          </a:xfrm>
        </p:spPr>
        <p:txBody>
          <a:bodyPr/>
          <a:lstStyle/>
          <a:p>
            <a:pPr eaLnBrk="1" hangingPunct="1">
              <a:buFontTx/>
              <a:buNone/>
            </a:pPr>
            <a:r>
              <a:rPr lang="en-US" altLang="en-US" sz="2600" dirty="0" smtClean="0"/>
              <a:t>                                    </a:t>
            </a:r>
            <a:endParaRPr lang="en-US" altLang="en-US" sz="3200" dirty="0" smtClean="0"/>
          </a:p>
          <a:p>
            <a:pPr eaLnBrk="1" hangingPunct="1">
              <a:buFontTx/>
              <a:buNone/>
            </a:pPr>
            <a:endParaRPr lang="en-US" altLang="en-US" sz="2600" dirty="0" smtClean="0"/>
          </a:p>
          <a:p>
            <a:pPr eaLnBrk="1" hangingPunct="1">
              <a:buFontTx/>
              <a:buNone/>
            </a:pPr>
            <a:r>
              <a:rPr lang="en-US" altLang="en-US" sz="2600" dirty="0" smtClean="0"/>
              <a:t>Roger Sueng</a:t>
            </a:r>
          </a:p>
          <a:p>
            <a:pPr eaLnBrk="1" hangingPunct="1">
              <a:buFontTx/>
              <a:buNone/>
            </a:pPr>
            <a:r>
              <a:rPr lang="en-US" altLang="en-US" sz="2600" dirty="0" err="1" smtClean="0"/>
              <a:t>Netcellent</a:t>
            </a:r>
            <a:r>
              <a:rPr lang="en-US" altLang="en-US" sz="2600" dirty="0" smtClean="0"/>
              <a:t> System, Inc.</a:t>
            </a:r>
          </a:p>
        </p:txBody>
      </p:sp>
      <p:graphicFrame>
        <p:nvGraphicFramePr>
          <p:cNvPr id="397328" name="Group 16"/>
          <p:cNvGraphicFramePr>
            <a:graphicFrameLocks noGrp="1"/>
          </p:cNvGraphicFramePr>
          <p:nvPr>
            <p:ph sz="quarter" idx="2"/>
          </p:nvPr>
        </p:nvGraphicFramePr>
        <p:xfrm>
          <a:off x="4724400" y="2971800"/>
          <a:ext cx="3695700" cy="1752600"/>
        </p:xfrm>
        <a:graphic>
          <a:graphicData uri="http://schemas.openxmlformats.org/drawingml/2006/table">
            <a:tbl>
              <a:tblPr/>
              <a:tblGrid>
                <a:gridCol w="3695700"/>
              </a:tblGrid>
              <a:tr h="1752600">
                <a:tc>
                  <a:txBody>
                    <a:bodyPr/>
                    <a:lstStyle>
                      <a:lvl1pPr marL="342900" indent="-342900" algn="l">
                        <a:spcBef>
                          <a:spcPct val="60000"/>
                        </a:spcBef>
                        <a:buClr>
                          <a:schemeClr val="tx1"/>
                        </a:buClr>
                        <a:defRPr sz="2600">
                          <a:solidFill>
                            <a:schemeClr val="tx1"/>
                          </a:solidFill>
                          <a:latin typeface="Arial" charset="0"/>
                        </a:defRPr>
                      </a:lvl1pPr>
                      <a:lvl2pPr marL="742950" indent="-285750" algn="l">
                        <a:spcBef>
                          <a:spcPct val="40000"/>
                        </a:spcBef>
                        <a:buClr>
                          <a:schemeClr val="tx1"/>
                        </a:buClr>
                        <a:defRPr sz="2200">
                          <a:solidFill>
                            <a:schemeClr val="tx1"/>
                          </a:solidFill>
                          <a:latin typeface="Arial" charset="0"/>
                        </a:defRPr>
                      </a:lvl2pPr>
                      <a:lvl3pPr marL="1143000" indent="-228600" algn="l">
                        <a:lnSpc>
                          <a:spcPct val="95000"/>
                        </a:lnSpc>
                        <a:spcBef>
                          <a:spcPct val="35000"/>
                        </a:spcBef>
                        <a:buClr>
                          <a:schemeClr val="tx1"/>
                        </a:buClr>
                        <a:defRPr sz="2000">
                          <a:solidFill>
                            <a:schemeClr val="tx1"/>
                          </a:solidFill>
                          <a:latin typeface="Arial" charset="0"/>
                        </a:defRPr>
                      </a:lvl3pPr>
                      <a:lvl4pPr marL="1600200" indent="-228600" algn="l">
                        <a:lnSpc>
                          <a:spcPct val="75000"/>
                        </a:lnSpc>
                        <a:spcBef>
                          <a:spcPct val="30000"/>
                        </a:spcBef>
                        <a:buClr>
                          <a:schemeClr val="tx1"/>
                        </a:buClr>
                        <a:defRPr>
                          <a:solidFill>
                            <a:schemeClr val="tx1"/>
                          </a:solidFill>
                          <a:latin typeface="Arial" charset="0"/>
                        </a:defRPr>
                      </a:lvl4pPr>
                      <a:lvl5pPr marL="2057400" indent="-228600" algn="l">
                        <a:lnSpc>
                          <a:spcPct val="75000"/>
                        </a:lnSpc>
                        <a:spcBef>
                          <a:spcPct val="30000"/>
                        </a:spcBef>
                        <a:buClr>
                          <a:schemeClr val="tx1"/>
                        </a:buClr>
                        <a:defRPr sz="1600">
                          <a:solidFill>
                            <a:schemeClr val="tx1"/>
                          </a:solidFill>
                          <a:latin typeface="Arial" charset="0"/>
                        </a:defRPr>
                      </a:lvl5pPr>
                      <a:lvl6pPr marL="2514600" indent="-228600" fontAlgn="base">
                        <a:lnSpc>
                          <a:spcPct val="75000"/>
                        </a:lnSpc>
                        <a:spcBef>
                          <a:spcPct val="30000"/>
                        </a:spcBef>
                        <a:spcAft>
                          <a:spcPct val="0"/>
                        </a:spcAft>
                        <a:buClr>
                          <a:schemeClr val="tx1"/>
                        </a:buClr>
                        <a:defRPr sz="1600">
                          <a:solidFill>
                            <a:schemeClr val="tx1"/>
                          </a:solidFill>
                          <a:latin typeface="Arial" charset="0"/>
                        </a:defRPr>
                      </a:lvl6pPr>
                      <a:lvl7pPr marL="2971800" indent="-228600" fontAlgn="base">
                        <a:lnSpc>
                          <a:spcPct val="75000"/>
                        </a:lnSpc>
                        <a:spcBef>
                          <a:spcPct val="30000"/>
                        </a:spcBef>
                        <a:spcAft>
                          <a:spcPct val="0"/>
                        </a:spcAft>
                        <a:buClr>
                          <a:schemeClr val="tx1"/>
                        </a:buClr>
                        <a:defRPr sz="1600">
                          <a:solidFill>
                            <a:schemeClr val="tx1"/>
                          </a:solidFill>
                          <a:latin typeface="Arial" charset="0"/>
                        </a:defRPr>
                      </a:lvl7pPr>
                      <a:lvl8pPr marL="3429000" indent="-228600" fontAlgn="base">
                        <a:lnSpc>
                          <a:spcPct val="75000"/>
                        </a:lnSpc>
                        <a:spcBef>
                          <a:spcPct val="30000"/>
                        </a:spcBef>
                        <a:spcAft>
                          <a:spcPct val="0"/>
                        </a:spcAft>
                        <a:buClr>
                          <a:schemeClr val="tx1"/>
                        </a:buClr>
                        <a:defRPr sz="1600">
                          <a:solidFill>
                            <a:schemeClr val="tx1"/>
                          </a:solidFill>
                          <a:latin typeface="Arial" charset="0"/>
                        </a:defRPr>
                      </a:lvl8pPr>
                      <a:lvl9pPr marL="3886200" indent="-228600" fontAlgn="base">
                        <a:lnSpc>
                          <a:spcPct val="75000"/>
                        </a:lnSpc>
                        <a:spcBef>
                          <a:spcPct val="30000"/>
                        </a:spcBef>
                        <a:spcAft>
                          <a:spcPct val="0"/>
                        </a:spcAft>
                        <a:buClr>
                          <a:schemeClr val="tx1"/>
                        </a:buClr>
                        <a:defRPr sz="1600">
                          <a:solidFill>
                            <a:schemeClr val="tx1"/>
                          </a:solidFill>
                          <a:latin typeface="Arial" charset="0"/>
                        </a:defRPr>
                      </a:lvl9pPr>
                    </a:lstStyle>
                    <a:p>
                      <a:pPr marL="342900" marR="0" lvl="0" indent="-342900" algn="l" defTabSz="914400" rtl="0" eaLnBrk="1" fontAlgn="b" latinLnBrk="0" hangingPunct="1">
                        <a:lnSpc>
                          <a:spcPct val="100000"/>
                        </a:lnSpc>
                        <a:spcBef>
                          <a:spcPct val="0"/>
                        </a:spcBef>
                        <a:spcAft>
                          <a:spcPct val="0"/>
                        </a:spcAft>
                        <a:buClrTx/>
                        <a:buSzTx/>
                        <a:buFontTx/>
                        <a:buNone/>
                        <a:tabLst/>
                      </a:pPr>
                      <a:endParaRPr kumimoji="1" lang="en-US" altLang="en-US" sz="2400" b="0" i="0" u="none" strike="noStrike" cap="none" normalizeH="0" baseline="0" dirty="0" smtClean="0">
                        <a:ln>
                          <a:noFill/>
                        </a:ln>
                        <a:solidFill>
                          <a:schemeClr val="tx1"/>
                        </a:solidFill>
                        <a:effectLst/>
                        <a:latin typeface="Times New Roman" pitchFamily="18" charset="0"/>
                      </a:endParaRPr>
                    </a:p>
                  </a:txBody>
                  <a:tcPr anchor="b" horzOverflow="overflow">
                    <a:lnL cap="flat">
                      <a:noFill/>
                    </a:lnL>
                    <a:lnR cap="flat">
                      <a:noFill/>
                    </a:lnR>
                    <a:lnT cap="fla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sz="3800" dirty="0" smtClean="0"/>
              <a:t>ATP Report with CSV format</a:t>
            </a:r>
          </a:p>
        </p:txBody>
      </p:sp>
      <p:sp>
        <p:nvSpPr>
          <p:cNvPr id="11267" name="Rectangle 3"/>
          <p:cNvSpPr>
            <a:spLocks noGrp="1" noChangeArrowheads="1"/>
          </p:cNvSpPr>
          <p:nvPr>
            <p:ph type="body" idx="1"/>
          </p:nvPr>
        </p:nvSpPr>
        <p:spPr>
          <a:xfrm>
            <a:off x="914400" y="2286000"/>
            <a:ext cx="7543800" cy="4191000"/>
          </a:xfrm>
        </p:spPr>
        <p:txBody>
          <a:bodyPr/>
          <a:lstStyle/>
          <a:p>
            <a:pPr eaLnBrk="1" hangingPunct="1"/>
            <a:r>
              <a:rPr lang="en-US" altLang="en-US" sz="2200" dirty="0" smtClean="0"/>
              <a:t>ATP Report  by Item</a:t>
            </a:r>
          </a:p>
          <a:p>
            <a:pPr eaLnBrk="1" hangingPunct="1"/>
            <a:r>
              <a:rPr lang="en-US" altLang="en-US" sz="2200" dirty="0" smtClean="0"/>
              <a:t>Source = H (Hold Trx)</a:t>
            </a: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3323" y="3429000"/>
            <a:ext cx="7229475" cy="3105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Fill Shortage </a:t>
            </a:r>
            <a:r>
              <a:rPr lang="en-US" altLang="en-US" dirty="0" smtClean="0"/>
              <a:t>- Material </a:t>
            </a:r>
            <a:r>
              <a:rPr lang="en-US" altLang="en-US" dirty="0"/>
              <a:t>Issue Screen </a:t>
            </a:r>
            <a:r>
              <a:rPr lang="en-US" altLang="en-US" dirty="0" smtClean="0"/>
              <a:t>(1)</a:t>
            </a:r>
            <a:endParaRPr lang="en-US" dirty="0"/>
          </a:p>
        </p:txBody>
      </p:sp>
      <p:sp>
        <p:nvSpPr>
          <p:cNvPr id="3" name="Content Placeholder 2"/>
          <p:cNvSpPr>
            <a:spLocks noGrp="1"/>
          </p:cNvSpPr>
          <p:nvPr>
            <p:ph idx="1"/>
          </p:nvPr>
        </p:nvSpPr>
        <p:spPr>
          <a:xfrm>
            <a:off x="914400" y="1828800"/>
            <a:ext cx="7543800" cy="4724400"/>
          </a:xfrm>
        </p:spPr>
        <p:txBody>
          <a:bodyPr/>
          <a:lstStyle/>
          <a:p>
            <a:r>
              <a:rPr lang="en-US" dirty="0"/>
              <a:t>Fill shortage from </a:t>
            </a:r>
            <a:r>
              <a:rPr lang="en-US" dirty="0" smtClean="0"/>
              <a:t>Work Order Production (scan </a:t>
            </a:r>
            <a:r>
              <a:rPr lang="en-US" dirty="0"/>
              <a:t>mode)</a:t>
            </a:r>
          </a:p>
          <a:p>
            <a:endParaRPr lang="en-US"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2895600"/>
            <a:ext cx="7086600" cy="37579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bwMode="auto">
          <a:xfrm>
            <a:off x="6324600" y="3581400"/>
            <a:ext cx="1676400" cy="304800"/>
          </a:xfrm>
          <a:prstGeom prst="rect">
            <a:avLst/>
          </a:prstGeom>
          <a:noFill/>
          <a:ln w="50800" cap="flat" cmpd="sng" algn="ctr">
            <a:solidFill>
              <a:srgbClr val="FF0000"/>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7685086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914400" y="304800"/>
            <a:ext cx="7543800" cy="1143000"/>
          </a:xfrm>
        </p:spPr>
        <p:txBody>
          <a:bodyPr/>
          <a:lstStyle/>
          <a:p>
            <a:pPr eaLnBrk="1" hangingPunct="1"/>
            <a:r>
              <a:rPr lang="en-US" altLang="en-US" dirty="0"/>
              <a:t>Fill Shortage </a:t>
            </a:r>
            <a:r>
              <a:rPr lang="en-US" altLang="en-US" dirty="0" smtClean="0"/>
              <a:t>- Material </a:t>
            </a:r>
            <a:r>
              <a:rPr lang="en-US" altLang="en-US" dirty="0"/>
              <a:t>Issue Screen </a:t>
            </a:r>
            <a:r>
              <a:rPr lang="en-US" altLang="en-US" dirty="0" smtClean="0"/>
              <a:t>(2)</a:t>
            </a:r>
          </a:p>
        </p:txBody>
      </p:sp>
      <p:sp>
        <p:nvSpPr>
          <p:cNvPr id="12291" name="Rectangle 3"/>
          <p:cNvSpPr>
            <a:spLocks noGrp="1" noChangeArrowheads="1"/>
          </p:cNvSpPr>
          <p:nvPr>
            <p:ph type="body" idx="1"/>
          </p:nvPr>
        </p:nvSpPr>
        <p:spPr>
          <a:xfrm>
            <a:off x="914400" y="1676400"/>
            <a:ext cx="7543800" cy="4724400"/>
          </a:xfrm>
        </p:spPr>
        <p:txBody>
          <a:bodyPr/>
          <a:lstStyle/>
          <a:p>
            <a:pPr marL="0" indent="0" eaLnBrk="1" hangingPunct="1">
              <a:lnSpc>
                <a:spcPct val="90000"/>
              </a:lnSpc>
              <a:buNone/>
            </a:pPr>
            <a:r>
              <a:rPr lang="en-US" altLang="en-US" dirty="0" smtClean="0"/>
              <a:t>Fill shortage from Production Trx Processing (batch mode)</a:t>
            </a:r>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667000"/>
            <a:ext cx="7620000" cy="3659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bwMode="auto">
          <a:xfrm>
            <a:off x="6858000" y="2895600"/>
            <a:ext cx="1752600" cy="228600"/>
          </a:xfrm>
          <a:prstGeom prst="rect">
            <a:avLst/>
          </a:prstGeom>
          <a:noFill/>
          <a:ln w="50800" cap="flat" cmpd="sng" algn="ctr">
            <a:solidFill>
              <a:srgbClr val="FF0000"/>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914400" y="609600"/>
            <a:ext cx="8229600" cy="1143000"/>
          </a:xfrm>
        </p:spPr>
        <p:txBody>
          <a:bodyPr/>
          <a:lstStyle/>
          <a:p>
            <a:r>
              <a:rPr lang="en-US" altLang="en-US" dirty="0" smtClean="0"/>
              <a:t>Fill Shortage Posting Register</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14400" y="1676400"/>
            <a:ext cx="8001000" cy="456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1"/>
          <p:cNvSpPr/>
          <p:nvPr/>
        </p:nvSpPr>
        <p:spPr bwMode="auto">
          <a:xfrm>
            <a:off x="5410200" y="5105400"/>
            <a:ext cx="2209800" cy="381000"/>
          </a:xfrm>
          <a:prstGeom prst="ellipse">
            <a:avLst/>
          </a:prstGeom>
          <a:noFill/>
          <a:ln w="50800" cap="flat" cmpd="sng" algn="ctr">
            <a:solidFill>
              <a:schemeClr val="tx2"/>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sp>
        <p:nvSpPr>
          <p:cNvPr id="3" name="Oval 2"/>
          <p:cNvSpPr/>
          <p:nvPr/>
        </p:nvSpPr>
        <p:spPr bwMode="auto">
          <a:xfrm>
            <a:off x="5410200" y="5562600"/>
            <a:ext cx="2209800" cy="381000"/>
          </a:xfrm>
          <a:prstGeom prst="ellipse">
            <a:avLst/>
          </a:prstGeom>
          <a:noFill/>
          <a:ln w="50800" cap="flat" cmpd="sng" algn="ctr">
            <a:solidFill>
              <a:schemeClr val="tx2"/>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914400" y="228600"/>
            <a:ext cx="7543800" cy="1143000"/>
          </a:xfrm>
        </p:spPr>
        <p:txBody>
          <a:bodyPr/>
          <a:lstStyle/>
          <a:p>
            <a:pPr eaLnBrk="1" hangingPunct="1"/>
            <a:r>
              <a:rPr lang="en-US" altLang="en-US" sz="4000" dirty="0"/>
              <a:t>Production Time Not Captured Report</a:t>
            </a:r>
            <a:endParaRPr lang="en-US" altLang="en-US" sz="4000" dirty="0" smtClean="0"/>
          </a:p>
        </p:txBody>
      </p:sp>
      <p:sp>
        <p:nvSpPr>
          <p:cNvPr id="14339" name="Rectangle 3"/>
          <p:cNvSpPr>
            <a:spLocks noGrp="1" noChangeArrowheads="1"/>
          </p:cNvSpPr>
          <p:nvPr>
            <p:ph type="body" idx="1"/>
          </p:nvPr>
        </p:nvSpPr>
        <p:spPr>
          <a:xfrm>
            <a:off x="914400" y="1371600"/>
            <a:ext cx="8001000" cy="5334000"/>
          </a:xfrm>
        </p:spPr>
        <p:txBody>
          <a:bodyPr/>
          <a:lstStyle/>
          <a:p>
            <a:pPr lvl="1" eaLnBrk="1" hangingPunct="1">
              <a:lnSpc>
                <a:spcPct val="80000"/>
              </a:lnSpc>
              <a:buFont typeface="Arial" panose="020B0604020202020204" pitchFamily="34" charset="0"/>
              <a:buChar char="•"/>
            </a:pPr>
            <a:r>
              <a:rPr lang="en-US" altLang="en-US" sz="2400" b="1" dirty="0" smtClean="0"/>
              <a:t>The Reason </a:t>
            </a:r>
          </a:p>
          <a:p>
            <a:pPr marL="457200" lvl="1" indent="0" eaLnBrk="1" hangingPunct="1">
              <a:lnSpc>
                <a:spcPct val="80000"/>
              </a:lnSpc>
              <a:buNone/>
            </a:pPr>
            <a:r>
              <a:rPr lang="en-US" altLang="en-US" sz="2200" dirty="0" smtClean="0"/>
              <a:t>Labor </a:t>
            </a:r>
            <a:r>
              <a:rPr lang="en-US" altLang="en-US" sz="2200" dirty="0"/>
              <a:t>and overhead are only being posted from BOMP when a quantity is </a:t>
            </a:r>
            <a:r>
              <a:rPr lang="en-US" altLang="en-US" sz="2200" dirty="0" smtClean="0"/>
              <a:t>reported. </a:t>
            </a:r>
            <a:r>
              <a:rPr lang="en-US" sz="2400" dirty="0"/>
              <a:t> </a:t>
            </a:r>
            <a:r>
              <a:rPr lang="en-US" sz="2400" dirty="0" smtClean="0"/>
              <a:t>It might delay the WIP cost update.</a:t>
            </a:r>
          </a:p>
          <a:p>
            <a:pPr lvl="1" eaLnBrk="1" hangingPunct="1">
              <a:lnSpc>
                <a:spcPct val="80000"/>
              </a:lnSpc>
              <a:buFont typeface="Arial" panose="020B0604020202020204" pitchFamily="34" charset="0"/>
              <a:buChar char="•"/>
            </a:pPr>
            <a:r>
              <a:rPr lang="en-US" sz="2400" b="1" dirty="0" smtClean="0"/>
              <a:t>For </a:t>
            </a:r>
            <a:r>
              <a:rPr lang="en-US" sz="2400" b="1" dirty="0"/>
              <a:t>example </a:t>
            </a:r>
            <a:endParaRPr lang="en-US" sz="2400" b="1" dirty="0" smtClean="0"/>
          </a:p>
          <a:p>
            <a:pPr marL="457200" lvl="1" indent="0" eaLnBrk="1" hangingPunct="1">
              <a:lnSpc>
                <a:spcPct val="80000"/>
              </a:lnSpc>
              <a:buNone/>
            </a:pPr>
            <a:r>
              <a:rPr lang="en-US" sz="2200" dirty="0" smtClean="0"/>
              <a:t>A </a:t>
            </a:r>
            <a:r>
              <a:rPr lang="en-US" sz="2200" dirty="0"/>
              <a:t>worker is </a:t>
            </a:r>
            <a:r>
              <a:rPr lang="en-US" sz="2200" dirty="0" smtClean="0"/>
              <a:t>building </a:t>
            </a:r>
            <a:r>
              <a:rPr lang="en-US" sz="2200" dirty="0"/>
              <a:t>one parent item for 5 days. Every day he reports zero completed until the fifth day when he completes it. The first 4 days, no production transactions are created when the zero quantity is reported. On the fifth </a:t>
            </a:r>
            <a:r>
              <a:rPr lang="en-US" sz="2200" dirty="0" smtClean="0"/>
              <a:t>day, </a:t>
            </a:r>
            <a:r>
              <a:rPr lang="en-US" sz="2200" dirty="0"/>
              <a:t>when the parent item is completed, ALL the labor and overhead goes to that one day</a:t>
            </a:r>
            <a:r>
              <a:rPr lang="en-US" sz="2400" dirty="0"/>
              <a:t>.  </a:t>
            </a:r>
            <a:endParaRPr lang="en-US" altLang="en-US" sz="2200" dirty="0" smtClean="0"/>
          </a:p>
          <a:p>
            <a:pPr lvl="1" eaLnBrk="1" hangingPunct="1">
              <a:lnSpc>
                <a:spcPct val="80000"/>
              </a:lnSpc>
              <a:buFont typeface="Arial" panose="020B0604020202020204" pitchFamily="34" charset="0"/>
              <a:buChar char="•"/>
            </a:pPr>
            <a:r>
              <a:rPr lang="en-US" altLang="en-US" sz="2400" b="1" dirty="0" smtClean="0"/>
              <a:t>Report </a:t>
            </a:r>
          </a:p>
          <a:p>
            <a:pPr marL="457200" lvl="1" indent="0" eaLnBrk="1" hangingPunct="1">
              <a:lnSpc>
                <a:spcPct val="80000"/>
              </a:lnSpc>
              <a:buNone/>
            </a:pPr>
            <a:r>
              <a:rPr lang="en-US" altLang="en-US" sz="2200" dirty="0" smtClean="0"/>
              <a:t>It will </a:t>
            </a:r>
            <a:r>
              <a:rPr lang="en-US" altLang="en-US" sz="2200" dirty="0"/>
              <a:t>look at all production time card data that currently has not created a production transaction because a quantity of zero was </a:t>
            </a:r>
            <a:r>
              <a:rPr lang="en-US" altLang="en-US" sz="2200" dirty="0" smtClean="0"/>
              <a:t>reported.</a:t>
            </a:r>
          </a:p>
          <a:p>
            <a:pPr lvl="1" eaLnBrk="1" hangingPunct="1">
              <a:lnSpc>
                <a:spcPct val="80000"/>
              </a:lnSpc>
            </a:pPr>
            <a:endParaRPr lang="en-US" altLang="en-US" sz="2200" dirty="0" smtClean="0"/>
          </a:p>
        </p:txBody>
      </p:sp>
      <p:sp>
        <p:nvSpPr>
          <p:cNvPr id="14340" name="Rectangle 4"/>
          <p:cNvSpPr>
            <a:spLocks noChangeArrowheads="1"/>
          </p:cNvSpPr>
          <p:nvPr/>
        </p:nvSpPr>
        <p:spPr bwMode="auto">
          <a:xfrm>
            <a:off x="914400" y="609600"/>
            <a:ext cx="75438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lgn="l" eaLnBrk="0" hangingPunct="0">
              <a:spcBef>
                <a:spcPct val="60000"/>
              </a:spcBef>
              <a:buClr>
                <a:schemeClr val="tx1"/>
              </a:buClr>
              <a:defRPr sz="3000">
                <a:solidFill>
                  <a:schemeClr val="tx1"/>
                </a:solidFill>
                <a:latin typeface="Arial" charset="0"/>
              </a:defRPr>
            </a:lvl1pPr>
            <a:lvl2pPr marL="742950" indent="-285750" algn="l" eaLnBrk="0" hangingPunct="0">
              <a:spcBef>
                <a:spcPct val="40000"/>
              </a:spcBef>
              <a:buClr>
                <a:schemeClr val="tx1"/>
              </a:buClr>
              <a:buChar char="–"/>
              <a:defRPr sz="2600">
                <a:solidFill>
                  <a:schemeClr val="tx1"/>
                </a:solidFill>
                <a:latin typeface="Arial" charset="0"/>
              </a:defRPr>
            </a:lvl2pPr>
            <a:lvl3pPr marL="1143000" indent="-228600" algn="l" eaLnBrk="0" hangingPunct="0">
              <a:lnSpc>
                <a:spcPct val="95000"/>
              </a:lnSpc>
              <a:spcBef>
                <a:spcPct val="35000"/>
              </a:spcBef>
              <a:buClr>
                <a:schemeClr val="tx1"/>
              </a:buClr>
              <a:defRPr sz="2400">
                <a:solidFill>
                  <a:schemeClr val="tx1"/>
                </a:solidFill>
                <a:latin typeface="Arial" charset="0"/>
              </a:defRPr>
            </a:lvl3pPr>
            <a:lvl4pPr marL="1600200" indent="-228600" algn="l" eaLnBrk="0" hangingPunct="0">
              <a:lnSpc>
                <a:spcPct val="75000"/>
              </a:lnSpc>
              <a:spcBef>
                <a:spcPct val="30000"/>
              </a:spcBef>
              <a:buClr>
                <a:schemeClr val="tx1"/>
              </a:buClr>
              <a:buChar char="–"/>
              <a:defRPr sz="2000">
                <a:solidFill>
                  <a:schemeClr val="tx1"/>
                </a:solidFill>
                <a:latin typeface="Arial" charset="0"/>
              </a:defRPr>
            </a:lvl4pPr>
            <a:lvl5pPr marL="2057400" indent="-228600" algn="l" eaLnBrk="0" hangingPunct="0">
              <a:lnSpc>
                <a:spcPct val="75000"/>
              </a:lnSpc>
              <a:spcBef>
                <a:spcPct val="30000"/>
              </a:spcBef>
              <a:buClr>
                <a:schemeClr val="tx1"/>
              </a:buClr>
              <a:buChar char="»"/>
              <a:defRPr>
                <a:solidFill>
                  <a:schemeClr val="tx1"/>
                </a:solidFill>
                <a:latin typeface="Arial" charset="0"/>
              </a:defRPr>
            </a:lvl5pPr>
            <a:lvl6pPr marL="2514600" indent="-228600" eaLnBrk="0" fontAlgn="base" hangingPunct="0">
              <a:lnSpc>
                <a:spcPct val="75000"/>
              </a:lnSpc>
              <a:spcBef>
                <a:spcPct val="30000"/>
              </a:spcBef>
              <a:spcAft>
                <a:spcPct val="0"/>
              </a:spcAft>
              <a:buClr>
                <a:schemeClr val="tx1"/>
              </a:buClr>
              <a:buChar char="»"/>
              <a:defRPr>
                <a:solidFill>
                  <a:schemeClr val="tx1"/>
                </a:solidFill>
                <a:latin typeface="Arial" charset="0"/>
              </a:defRPr>
            </a:lvl6pPr>
            <a:lvl7pPr marL="2971800" indent="-228600" eaLnBrk="0" fontAlgn="base" hangingPunct="0">
              <a:lnSpc>
                <a:spcPct val="75000"/>
              </a:lnSpc>
              <a:spcBef>
                <a:spcPct val="30000"/>
              </a:spcBef>
              <a:spcAft>
                <a:spcPct val="0"/>
              </a:spcAft>
              <a:buClr>
                <a:schemeClr val="tx1"/>
              </a:buClr>
              <a:buChar char="»"/>
              <a:defRPr>
                <a:solidFill>
                  <a:schemeClr val="tx1"/>
                </a:solidFill>
                <a:latin typeface="Arial" charset="0"/>
              </a:defRPr>
            </a:lvl7pPr>
            <a:lvl8pPr marL="3429000" indent="-228600" eaLnBrk="0" fontAlgn="base" hangingPunct="0">
              <a:lnSpc>
                <a:spcPct val="75000"/>
              </a:lnSpc>
              <a:spcBef>
                <a:spcPct val="30000"/>
              </a:spcBef>
              <a:spcAft>
                <a:spcPct val="0"/>
              </a:spcAft>
              <a:buClr>
                <a:schemeClr val="tx1"/>
              </a:buClr>
              <a:buChar char="»"/>
              <a:defRPr>
                <a:solidFill>
                  <a:schemeClr val="tx1"/>
                </a:solidFill>
                <a:latin typeface="Arial" charset="0"/>
              </a:defRPr>
            </a:lvl8pPr>
            <a:lvl9pPr marL="3886200" indent="-228600" eaLnBrk="0" fontAlgn="base" hangingPunct="0">
              <a:lnSpc>
                <a:spcPct val="75000"/>
              </a:lnSpc>
              <a:spcBef>
                <a:spcPct val="30000"/>
              </a:spcBef>
              <a:spcAft>
                <a:spcPct val="0"/>
              </a:spcAft>
              <a:buClr>
                <a:schemeClr val="tx1"/>
              </a:buClr>
              <a:buChar char="»"/>
              <a:defRPr>
                <a:solidFill>
                  <a:schemeClr val="tx1"/>
                </a:solidFill>
                <a:latin typeface="Arial" charset="0"/>
              </a:defRPr>
            </a:lvl9pPr>
          </a:lstStyle>
          <a:p>
            <a:pPr eaLnBrk="1" hangingPunct="1">
              <a:lnSpc>
                <a:spcPct val="85000"/>
              </a:lnSpc>
              <a:spcBef>
                <a:spcPct val="0"/>
              </a:spcBef>
              <a:buClrTx/>
              <a:buFontTx/>
              <a:buNone/>
            </a:pPr>
            <a:endParaRPr lang="en-US" altLang="en-US" sz="4200">
              <a:solidFill>
                <a:schemeClr val="tx2"/>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dirty="0" smtClean="0"/>
              <a:t>When to Run Report</a:t>
            </a:r>
          </a:p>
        </p:txBody>
      </p:sp>
      <p:sp>
        <p:nvSpPr>
          <p:cNvPr id="2" name="Content Placeholder 1"/>
          <p:cNvSpPr>
            <a:spLocks noGrp="1"/>
          </p:cNvSpPr>
          <p:nvPr>
            <p:ph idx="1"/>
          </p:nvPr>
        </p:nvSpPr>
        <p:spPr/>
        <p:txBody>
          <a:bodyPr/>
          <a:lstStyle/>
          <a:p>
            <a:pPr lvl="1">
              <a:buFont typeface="Arial" panose="020B0604020202020204" pitchFamily="34" charset="0"/>
              <a:buChar char="•"/>
            </a:pPr>
            <a:r>
              <a:rPr lang="en-US" dirty="0" smtClean="0"/>
              <a:t>This </a:t>
            </a:r>
            <a:r>
              <a:rPr lang="en-US" dirty="0"/>
              <a:t>report must run at </a:t>
            </a:r>
            <a:r>
              <a:rPr lang="en-US" dirty="0" smtClean="0"/>
              <a:t>month-end </a:t>
            </a:r>
            <a:r>
              <a:rPr lang="en-US" dirty="0"/>
              <a:t>in order for the value to be accurate. You can use </a:t>
            </a:r>
            <a:r>
              <a:rPr lang="en-US" dirty="0" smtClean="0"/>
              <a:t>Deferred Processing </a:t>
            </a:r>
            <a:r>
              <a:rPr lang="en-US" dirty="0"/>
              <a:t>to ensure that it will run at the </a:t>
            </a:r>
            <a:r>
              <a:rPr lang="en-US" dirty="0" smtClean="0"/>
              <a:t>end of the month at </a:t>
            </a:r>
            <a:r>
              <a:rPr lang="en-US" dirty="0"/>
              <a:t>the right time</a:t>
            </a:r>
            <a:r>
              <a:rPr lang="en-US" dirty="0" smtClean="0"/>
              <a:t>.</a:t>
            </a:r>
          </a:p>
          <a:p>
            <a:pPr lvl="1">
              <a:buFont typeface="Arial" panose="020B0604020202020204" pitchFamily="34" charset="0"/>
              <a:buChar char="•"/>
            </a:pPr>
            <a:r>
              <a:rPr lang="en-US" dirty="0" smtClean="0"/>
              <a:t>The accounting department may make month-end adjustment entries to accrual G/L account of WIP, Labor Absorbed and Overhead Burden.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en-US" dirty="0" smtClean="0"/>
              <a:t>Where to Run Report</a:t>
            </a:r>
          </a:p>
        </p:txBody>
      </p:sp>
      <p:sp>
        <p:nvSpPr>
          <p:cNvPr id="17411" name="Rectangle 3"/>
          <p:cNvSpPr>
            <a:spLocks noGrp="1" noChangeArrowheads="1"/>
          </p:cNvSpPr>
          <p:nvPr>
            <p:ph type="body" idx="1"/>
          </p:nvPr>
        </p:nvSpPr>
        <p:spPr>
          <a:xfrm>
            <a:off x="914400" y="1905000"/>
            <a:ext cx="8077200" cy="4724400"/>
          </a:xfrm>
        </p:spPr>
        <p:txBody>
          <a:bodyPr/>
          <a:lstStyle/>
          <a:p>
            <a:pPr eaLnBrk="1" hangingPunct="1"/>
            <a:r>
              <a:rPr lang="en-US" altLang="en-US" sz="2200" dirty="0"/>
              <a:t>The new report is available from Bill Of Material Processor-&gt; Reports-&gt; Work in Process Report-&gt; Print-&gt; Prod Time Not Captured Report</a:t>
            </a:r>
            <a:r>
              <a:rPr lang="en-US" altLang="en-US" sz="2200" dirty="0" smtClean="0"/>
              <a:t>.</a:t>
            </a:r>
          </a:p>
          <a:p>
            <a:pPr eaLnBrk="1" hangingPunct="1"/>
            <a:endParaRPr lang="en-US" altLang="en-US" sz="2200" dirty="0" smtClean="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199" y="3352800"/>
            <a:ext cx="5848195"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914400" y="228600"/>
            <a:ext cx="7543800" cy="1143000"/>
          </a:xfrm>
        </p:spPr>
        <p:txBody>
          <a:bodyPr/>
          <a:lstStyle/>
          <a:p>
            <a:pPr eaLnBrk="1" hangingPunct="1"/>
            <a:r>
              <a:rPr lang="en-US" altLang="en-US" dirty="0" smtClean="0"/>
              <a:t>Report -- Sample</a:t>
            </a:r>
          </a:p>
        </p:txBody>
      </p:sp>
      <p:sp>
        <p:nvSpPr>
          <p:cNvPr id="18435" name="Rectangle 3"/>
          <p:cNvSpPr>
            <a:spLocks noGrp="1" noChangeArrowheads="1"/>
          </p:cNvSpPr>
          <p:nvPr>
            <p:ph type="body" idx="1"/>
          </p:nvPr>
        </p:nvSpPr>
        <p:spPr>
          <a:xfrm>
            <a:off x="914400" y="1219200"/>
            <a:ext cx="8229600" cy="5257800"/>
          </a:xfrm>
        </p:spPr>
        <p:txBody>
          <a:bodyPr/>
          <a:lstStyle/>
          <a:p>
            <a:pPr eaLnBrk="1" hangingPunct="1">
              <a:lnSpc>
                <a:spcPct val="90000"/>
              </a:lnSpc>
            </a:pPr>
            <a:r>
              <a:rPr lang="en-US" altLang="en-US" dirty="0" smtClean="0"/>
              <a:t>Text format</a:t>
            </a:r>
          </a:p>
          <a:p>
            <a:pPr eaLnBrk="1" hangingPunct="1">
              <a:lnSpc>
                <a:spcPct val="90000"/>
              </a:lnSpc>
            </a:pPr>
            <a:endParaRPr lang="en-US" altLang="en-US" dirty="0"/>
          </a:p>
          <a:p>
            <a:pPr marL="0" indent="0" eaLnBrk="1" hangingPunct="1">
              <a:lnSpc>
                <a:spcPct val="90000"/>
              </a:lnSpc>
              <a:buNone/>
            </a:pPr>
            <a:endParaRPr lang="en-US" altLang="en-US" dirty="0"/>
          </a:p>
          <a:p>
            <a:pPr eaLnBrk="1" hangingPunct="1">
              <a:lnSpc>
                <a:spcPct val="90000"/>
              </a:lnSpc>
            </a:pPr>
            <a:r>
              <a:rPr lang="en-US" altLang="en-US" dirty="0" smtClean="0"/>
              <a:t>CSV format</a:t>
            </a:r>
          </a:p>
          <a:p>
            <a:pPr eaLnBrk="1" hangingPunct="1">
              <a:lnSpc>
                <a:spcPct val="90000"/>
              </a:lnSpc>
            </a:pPr>
            <a:endParaRPr lang="en-US" altLang="en-US" dirty="0" smtClean="0"/>
          </a:p>
          <a:p>
            <a:pPr marL="457200" lvl="1" indent="0" eaLnBrk="1" hangingPunct="1">
              <a:lnSpc>
                <a:spcPct val="90000"/>
              </a:lnSpc>
              <a:buNone/>
            </a:pPr>
            <a:endParaRPr lang="en-US" altLang="en-US" dirty="0" smtClean="0"/>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1999" y="1752600"/>
            <a:ext cx="7772401"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962401"/>
            <a:ext cx="7696200" cy="14477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914400" y="304800"/>
            <a:ext cx="7543800" cy="1143000"/>
          </a:xfrm>
        </p:spPr>
        <p:txBody>
          <a:bodyPr/>
          <a:lstStyle/>
          <a:p>
            <a:pPr eaLnBrk="1" hangingPunct="1"/>
            <a:r>
              <a:rPr lang="en-US" altLang="en-US" sz="3800" dirty="0" smtClean="0"/>
              <a:t>Does the User Have a Chance to Update Product Transaction?</a:t>
            </a:r>
          </a:p>
        </p:txBody>
      </p:sp>
      <p:sp>
        <p:nvSpPr>
          <p:cNvPr id="19459" name="Rectangle 3"/>
          <p:cNvSpPr>
            <a:spLocks noGrp="1" noChangeArrowheads="1"/>
          </p:cNvSpPr>
          <p:nvPr>
            <p:ph type="body" idx="1"/>
          </p:nvPr>
        </p:nvSpPr>
        <p:spPr>
          <a:xfrm>
            <a:off x="914400" y="1752600"/>
            <a:ext cx="7543800" cy="4343400"/>
          </a:xfrm>
        </p:spPr>
        <p:txBody>
          <a:bodyPr/>
          <a:lstStyle/>
          <a:p>
            <a:pPr eaLnBrk="1" hangingPunct="1">
              <a:lnSpc>
                <a:spcPct val="90000"/>
              </a:lnSpc>
            </a:pPr>
            <a:r>
              <a:rPr lang="en-US" altLang="en-US" dirty="0" smtClean="0"/>
              <a:t>Yes</a:t>
            </a:r>
          </a:p>
          <a:p>
            <a:pPr eaLnBrk="1" hangingPunct="1">
              <a:lnSpc>
                <a:spcPct val="90000"/>
              </a:lnSpc>
            </a:pPr>
            <a:r>
              <a:rPr lang="en-US" altLang="en-US" dirty="0"/>
              <a:t>Work Order Production </a:t>
            </a:r>
            <a:r>
              <a:rPr lang="en-US" altLang="en-US" dirty="0" smtClean="0"/>
              <a:t>has </a:t>
            </a:r>
            <a:r>
              <a:rPr lang="en-US" altLang="en-US" dirty="0"/>
              <a:t>an "F2=Labor Only" option when reporting production.  If this is selected, a production transaction will be created for zero quantity and only accumulate the time that was spent.</a:t>
            </a:r>
          </a:p>
          <a:p>
            <a:pPr eaLnBrk="1" hangingPunct="1">
              <a:lnSpc>
                <a:spcPct val="90000"/>
              </a:lnSpc>
            </a:pPr>
            <a:endParaRPr lang="en-US" altLang="en-US" dirty="0" smtClean="0"/>
          </a:p>
          <a:p>
            <a:pPr lvl="1" eaLnBrk="1" hangingPunct="1">
              <a:lnSpc>
                <a:spcPct val="90000"/>
              </a:lnSpc>
            </a:pPr>
            <a:endParaRPr lang="en-US" alt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Processing Screen - </a:t>
            </a:r>
            <a:r>
              <a:rPr lang="en-US" dirty="0" smtClean="0"/>
              <a:t>1</a:t>
            </a:r>
            <a:endParaRPr lang="en-US"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5400" y="1868329"/>
            <a:ext cx="6705600" cy="4723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bwMode="auto">
          <a:xfrm>
            <a:off x="1905000" y="6096000"/>
            <a:ext cx="1295400" cy="304800"/>
          </a:xfrm>
          <a:prstGeom prst="rect">
            <a:avLst/>
          </a:prstGeom>
          <a:noFill/>
          <a:ln w="50800" cap="flat" cmpd="sng" algn="ctr">
            <a:solidFill>
              <a:srgbClr val="FF0000"/>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sp>
        <p:nvSpPr>
          <p:cNvPr id="5" name="Oval 4"/>
          <p:cNvSpPr/>
          <p:nvPr/>
        </p:nvSpPr>
        <p:spPr bwMode="auto">
          <a:xfrm>
            <a:off x="5410200" y="5410200"/>
            <a:ext cx="1905000" cy="381000"/>
          </a:xfrm>
          <a:prstGeom prst="ellipse">
            <a:avLst/>
          </a:prstGeom>
          <a:noFill/>
          <a:ln w="50800" cap="flat" cmpd="sng" algn="ctr">
            <a:solidFill>
              <a:schemeClr val="tx2"/>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40443457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en-US" sz="3800" dirty="0" smtClean="0">
                <a:ea typeface="PMingLiU" pitchFamily="18" charset="-120"/>
              </a:rPr>
              <a:t>New Features</a:t>
            </a:r>
          </a:p>
        </p:txBody>
      </p:sp>
      <p:sp>
        <p:nvSpPr>
          <p:cNvPr id="430083" name="Rectangle 3"/>
          <p:cNvSpPr>
            <a:spLocks noGrp="1" noChangeArrowheads="1"/>
          </p:cNvSpPr>
          <p:nvPr>
            <p:ph type="body" idx="1"/>
          </p:nvPr>
        </p:nvSpPr>
        <p:spPr>
          <a:xfrm>
            <a:off x="914400" y="1981200"/>
            <a:ext cx="7543800" cy="3962400"/>
          </a:xfrm>
        </p:spPr>
        <p:txBody>
          <a:bodyPr/>
          <a:lstStyle/>
          <a:p>
            <a:pPr eaLnBrk="1" hangingPunct="1">
              <a:defRPr/>
            </a:pPr>
            <a:r>
              <a:rPr lang="en-US" altLang="zh-TW" dirty="0" smtClean="0">
                <a:effectLst>
                  <a:outerShdw blurRad="38100" dist="38100" dir="2700000" algn="tl">
                    <a:srgbClr val="000000"/>
                  </a:outerShdw>
                </a:effectLst>
                <a:ea typeface="PMingLiU" pitchFamily="18" charset="-120"/>
              </a:rPr>
              <a:t>Create Material Shortage Tracking</a:t>
            </a:r>
          </a:p>
          <a:p>
            <a:pPr eaLnBrk="1" hangingPunct="1">
              <a:defRPr/>
            </a:pPr>
            <a:r>
              <a:rPr lang="en-US" altLang="zh-TW" dirty="0">
                <a:effectLst>
                  <a:outerShdw blurRad="38100" dist="38100" dir="2700000" algn="tl">
                    <a:srgbClr val="000000"/>
                  </a:outerShdw>
                </a:effectLst>
                <a:ea typeface="PMingLiU" pitchFamily="18" charset="-120"/>
              </a:rPr>
              <a:t>Production Time Not Captured Report</a:t>
            </a:r>
            <a:endParaRPr lang="en-US" altLang="zh-TW" dirty="0" smtClean="0">
              <a:effectLst>
                <a:outerShdw blurRad="38100" dist="38100" dir="2700000" algn="tl">
                  <a:srgbClr val="000000"/>
                </a:outerShdw>
              </a:effectLst>
              <a:ea typeface="PMingLiU" pitchFamily="18" charset="-120"/>
            </a:endParaRPr>
          </a:p>
          <a:p>
            <a:pPr eaLnBrk="1" hangingPunct="1">
              <a:defRPr/>
            </a:pPr>
            <a:r>
              <a:rPr lang="en-US" altLang="zh-TW" dirty="0">
                <a:effectLst>
                  <a:outerShdw blurRad="38100" dist="38100" dir="2700000" algn="tl">
                    <a:srgbClr val="000000"/>
                  </a:outerShdw>
                </a:effectLst>
                <a:ea typeface="PMingLiU" pitchFamily="18" charset="-120"/>
              </a:rPr>
              <a:t>Allow User to Choose Time Format on Plus Work Order </a:t>
            </a:r>
            <a:r>
              <a:rPr lang="en-US" altLang="zh-TW" dirty="0" smtClean="0">
                <a:effectLst>
                  <a:outerShdw blurRad="38100" dist="38100" dir="2700000" algn="tl">
                    <a:srgbClr val="000000"/>
                  </a:outerShdw>
                </a:effectLst>
                <a:ea typeface="PMingLiU" pitchFamily="18" charset="-120"/>
              </a:rPr>
              <a:t>Traveler</a:t>
            </a:r>
          </a:p>
          <a:p>
            <a:pPr eaLnBrk="1" hangingPunct="1">
              <a:defRPr/>
            </a:pPr>
            <a:r>
              <a:rPr lang="en-US" altLang="zh-TW" dirty="0">
                <a:effectLst>
                  <a:outerShdw blurRad="38100" dist="38100" dir="2700000" algn="tl">
                    <a:srgbClr val="000000"/>
                  </a:outerShdw>
                </a:effectLst>
                <a:ea typeface="PMingLiU" pitchFamily="18" charset="-120"/>
              </a:rPr>
              <a:t>Plus Work Order Copy Product </a:t>
            </a:r>
            <a:r>
              <a:rPr lang="en-US" altLang="zh-TW" dirty="0" smtClean="0">
                <a:effectLst>
                  <a:outerShdw blurRad="38100" dist="38100" dir="2700000" algn="tl">
                    <a:srgbClr val="000000"/>
                  </a:outerShdw>
                </a:effectLst>
                <a:ea typeface="PMingLiU" pitchFamily="18" charset="-120"/>
              </a:rPr>
              <a:t>Structure</a:t>
            </a:r>
          </a:p>
          <a:p>
            <a:pPr marL="0" indent="0" eaLnBrk="1" hangingPunct="1">
              <a:buNone/>
              <a:defRPr/>
            </a:pPr>
            <a:endParaRPr lang="en-US" altLang="zh-TW" dirty="0" smtClean="0">
              <a:effectLst>
                <a:outerShdw blurRad="38100" dist="38100" dir="2700000" algn="tl">
                  <a:srgbClr val="000000"/>
                </a:outerShdw>
              </a:effectLst>
              <a:ea typeface="PMingLiU" pitchFamily="18" charset="-120"/>
            </a:endParaRPr>
          </a:p>
          <a:p>
            <a:pPr eaLnBrk="1" hangingPunct="1">
              <a:defRPr/>
            </a:pPr>
            <a:endParaRPr lang="en-US" altLang="zh-TW" dirty="0" smtClean="0">
              <a:effectLst>
                <a:outerShdw blurRad="38100" dist="38100" dir="2700000" algn="tl">
                  <a:srgbClr val="000000"/>
                </a:outerShdw>
              </a:effectLst>
              <a:ea typeface="PMingLiU" pitchFamily="18" charset="-120"/>
            </a:endParaRPr>
          </a:p>
          <a:p>
            <a:pPr eaLnBrk="1" hangingPunct="1">
              <a:defRPr/>
            </a:pPr>
            <a:endParaRPr lang="en-US" alt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Processing Screen - 2</a:t>
            </a:r>
            <a:endParaRPr lang="en-US"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752600"/>
            <a:ext cx="5167312" cy="3859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4953000"/>
            <a:ext cx="4311041"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bwMode="auto">
          <a:xfrm>
            <a:off x="4267200" y="4648200"/>
            <a:ext cx="1524000" cy="304800"/>
          </a:xfrm>
          <a:prstGeom prst="ellipse">
            <a:avLst/>
          </a:prstGeom>
          <a:noFill/>
          <a:ln w="50800" cap="flat" cmpd="sng" algn="ctr">
            <a:solidFill>
              <a:schemeClr val="tx2"/>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cxnSp>
        <p:nvCxnSpPr>
          <p:cNvPr id="6" name="Straight Arrow Connector 5"/>
          <p:cNvCxnSpPr/>
          <p:nvPr/>
        </p:nvCxnSpPr>
        <p:spPr bwMode="auto">
          <a:xfrm flipH="1">
            <a:off x="6934200" y="4495800"/>
            <a:ext cx="381000" cy="990600"/>
          </a:xfrm>
          <a:prstGeom prst="straightConnector1">
            <a:avLst/>
          </a:prstGeom>
          <a:solidFill>
            <a:schemeClr val="accent1"/>
          </a:solidFill>
          <a:ln w="508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1706214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543800" cy="2209800"/>
          </a:xfrm>
        </p:spPr>
        <p:txBody>
          <a:bodyPr/>
          <a:lstStyle/>
          <a:p>
            <a:r>
              <a:rPr lang="en-US" dirty="0"/>
              <a:t>Allow User to Choose Time Format on Plus Work Order </a:t>
            </a:r>
            <a:r>
              <a:rPr lang="en-US" dirty="0" smtClean="0"/>
              <a:t>Traveler</a:t>
            </a:r>
            <a:endParaRPr lang="en-US" dirty="0"/>
          </a:p>
        </p:txBody>
      </p:sp>
      <p:sp>
        <p:nvSpPr>
          <p:cNvPr id="3" name="Content Placeholder 2"/>
          <p:cNvSpPr>
            <a:spLocks noGrp="1"/>
          </p:cNvSpPr>
          <p:nvPr>
            <p:ph idx="1"/>
          </p:nvPr>
        </p:nvSpPr>
        <p:spPr/>
        <p:txBody>
          <a:bodyPr/>
          <a:lstStyle/>
          <a:p>
            <a:r>
              <a:rPr lang="en-US" dirty="0" smtClean="0"/>
              <a:t>Flag controlled from Global Setup</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819401"/>
            <a:ext cx="8001001" cy="369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bwMode="auto">
          <a:xfrm>
            <a:off x="6781800" y="3429000"/>
            <a:ext cx="1752600" cy="762000"/>
          </a:xfrm>
          <a:prstGeom prst="rect">
            <a:avLst/>
          </a:prstGeom>
          <a:solidFill>
            <a:schemeClr val="accent1"/>
          </a:solidFill>
          <a:ln w="50800" cap="flat" cmpd="sng" algn="ctr">
            <a:solidFill>
              <a:schemeClr val="tx2"/>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20000"/>
              </a:spcBef>
              <a:spcAft>
                <a:spcPct val="0"/>
              </a:spcAft>
              <a:buClrTx/>
              <a:buSzTx/>
              <a:buNone/>
              <a:tabLst/>
            </a:pPr>
            <a:r>
              <a:rPr lang="en-US" sz="2000" dirty="0" smtClean="0"/>
              <a:t>HH:MM:SS format</a:t>
            </a:r>
            <a:endParaRPr kumimoji="0" lang="en-US" sz="2000" b="0"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41201093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Plus Work Order Copy Product </a:t>
            </a:r>
            <a:r>
              <a:rPr lang="en-US" dirty="0" smtClean="0"/>
              <a:t>Structure</a:t>
            </a:r>
            <a:endParaRPr lang="en-US" dirty="0"/>
          </a:p>
        </p:txBody>
      </p:sp>
      <p:sp>
        <p:nvSpPr>
          <p:cNvPr id="3" name="Content Placeholder 2"/>
          <p:cNvSpPr>
            <a:spLocks noGrp="1"/>
          </p:cNvSpPr>
          <p:nvPr>
            <p:ph idx="1"/>
          </p:nvPr>
        </p:nvSpPr>
        <p:spPr/>
        <p:txBody>
          <a:bodyPr/>
          <a:lstStyle/>
          <a:p>
            <a:r>
              <a:rPr lang="en-US" dirty="0"/>
              <a:t>This feature will allow a user to copy the product structure for a parent from a different item if the operation has no components attached. To use this feature, press the F1 key from the Routing Maintenance screen to access the Bill of Material records for the highlighted operation.</a:t>
            </a:r>
          </a:p>
        </p:txBody>
      </p:sp>
    </p:spTree>
    <p:extLst>
      <p:ext uri="{BB962C8B-B14F-4D97-AF65-F5344CB8AC3E}">
        <p14:creationId xmlns:p14="http://schemas.microsoft.com/office/powerpoint/2010/main" val="1037261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smtClean="0"/>
              <a:t>Q &amp; A</a:t>
            </a:r>
          </a:p>
        </p:txBody>
      </p:sp>
      <p:sp>
        <p:nvSpPr>
          <p:cNvPr id="37891" name="Content Placeholder 2"/>
          <p:cNvSpPr>
            <a:spLocks noGrp="1"/>
          </p:cNvSpPr>
          <p:nvPr>
            <p:ph idx="1"/>
          </p:nvPr>
        </p:nvSpPr>
        <p:spPr/>
        <p:txBody>
          <a:bodyPr/>
          <a:lstStyle/>
          <a:p>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dirty="0" smtClean="0">
                <a:effectLst>
                  <a:outerShdw blurRad="38100" dist="38100" dir="2700000" algn="tl">
                    <a:srgbClr val="000000"/>
                  </a:outerShdw>
                </a:effectLst>
                <a:ea typeface="PMingLiU" pitchFamily="18" charset="-120"/>
              </a:rPr>
              <a:t>Create </a:t>
            </a:r>
            <a:r>
              <a:rPr lang="en-US" altLang="zh-TW" dirty="0">
                <a:effectLst>
                  <a:outerShdw blurRad="38100" dist="38100" dir="2700000" algn="tl">
                    <a:srgbClr val="000000"/>
                  </a:outerShdw>
                </a:effectLst>
                <a:ea typeface="PMingLiU" pitchFamily="18" charset="-120"/>
              </a:rPr>
              <a:t>Material Shortage </a:t>
            </a:r>
            <a:r>
              <a:rPr lang="en-US" altLang="zh-TW" dirty="0" smtClean="0">
                <a:effectLst>
                  <a:outerShdw blurRad="38100" dist="38100" dir="2700000" algn="tl">
                    <a:srgbClr val="000000"/>
                  </a:outerShdw>
                </a:effectLst>
                <a:ea typeface="PMingLiU" pitchFamily="18" charset="-120"/>
              </a:rPr>
              <a:t>Tracking</a:t>
            </a:r>
            <a:endParaRPr lang="en-US" dirty="0"/>
          </a:p>
        </p:txBody>
      </p:sp>
      <p:sp>
        <p:nvSpPr>
          <p:cNvPr id="3" name="Content Placeholder 2"/>
          <p:cNvSpPr>
            <a:spLocks noGrp="1"/>
          </p:cNvSpPr>
          <p:nvPr>
            <p:ph idx="1"/>
          </p:nvPr>
        </p:nvSpPr>
        <p:spPr>
          <a:xfrm>
            <a:off x="914400" y="2286000"/>
            <a:ext cx="7543800" cy="3962400"/>
          </a:xfrm>
        </p:spPr>
        <p:txBody>
          <a:bodyPr/>
          <a:lstStyle/>
          <a:p>
            <a:r>
              <a:rPr lang="en-US" dirty="0" smtClean="0"/>
              <a:t>Material does not issue at operation due to inventory shortage</a:t>
            </a:r>
          </a:p>
          <a:p>
            <a:r>
              <a:rPr lang="en-US" dirty="0" smtClean="0"/>
              <a:t>Keep shortage quantity on demand that can be traced from Inventory Management filled later</a:t>
            </a:r>
          </a:p>
          <a:p>
            <a:r>
              <a:rPr lang="en-US" dirty="0" smtClean="0"/>
              <a:t>Provide Shortage / Backorder tracking Report</a:t>
            </a:r>
          </a:p>
          <a:p>
            <a:endParaRPr lang="en-US" dirty="0"/>
          </a:p>
        </p:txBody>
      </p:sp>
    </p:spTree>
    <p:extLst>
      <p:ext uri="{BB962C8B-B14F-4D97-AF65-F5344CB8AC3E}">
        <p14:creationId xmlns:p14="http://schemas.microsoft.com/office/powerpoint/2010/main" val="6495944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Material Shortage Tracking – Setup</a:t>
            </a:r>
            <a:endParaRPr lang="en-US" dirty="0"/>
          </a:p>
        </p:txBody>
      </p:sp>
      <p:sp>
        <p:nvSpPr>
          <p:cNvPr id="3" name="Content Placeholder 2"/>
          <p:cNvSpPr>
            <a:spLocks noGrp="1"/>
          </p:cNvSpPr>
          <p:nvPr>
            <p:ph idx="1"/>
          </p:nvPr>
        </p:nvSpPr>
        <p:spPr/>
        <p:txBody>
          <a:bodyPr/>
          <a:lstStyle/>
          <a:p>
            <a:r>
              <a:rPr lang="en-US" dirty="0" smtClean="0"/>
              <a:t>Globe Setup</a:t>
            </a:r>
          </a:p>
          <a:p>
            <a:pPr lvl="1"/>
            <a:r>
              <a:rPr lang="en-US" dirty="0"/>
              <a:t>Create Shortage Allocation from WO+ Material Issue</a:t>
            </a:r>
            <a:r>
              <a:rPr lang="en-US" dirty="0" smtClean="0"/>
              <a:t>?</a:t>
            </a:r>
          </a:p>
          <a:p>
            <a:pPr lvl="1"/>
            <a:r>
              <a:rPr lang="en-US" dirty="0"/>
              <a:t>Prompt Create Shortage Allocation Question</a:t>
            </a:r>
            <a:r>
              <a:rPr lang="en-US" dirty="0" smtClean="0"/>
              <a:t>?</a:t>
            </a:r>
          </a:p>
          <a:p>
            <a:pPr lvl="1"/>
            <a:r>
              <a:rPr lang="en-US" dirty="0"/>
              <a:t>Shortage Allocation Expiration Days</a:t>
            </a:r>
          </a:p>
        </p:txBody>
      </p:sp>
    </p:spTree>
    <p:extLst>
      <p:ext uri="{BB962C8B-B14F-4D97-AF65-F5344CB8AC3E}">
        <p14:creationId xmlns:p14="http://schemas.microsoft.com/office/powerpoint/2010/main" val="40785376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Material Shortage Tracking – Processing</a:t>
            </a:r>
          </a:p>
        </p:txBody>
      </p:sp>
      <p:sp>
        <p:nvSpPr>
          <p:cNvPr id="3" name="Content Placeholder 2"/>
          <p:cNvSpPr>
            <a:spLocks noGrp="1"/>
          </p:cNvSpPr>
          <p:nvPr>
            <p:ph idx="1"/>
          </p:nvPr>
        </p:nvSpPr>
        <p:spPr>
          <a:xfrm>
            <a:off x="914400" y="2286000"/>
            <a:ext cx="7543800" cy="4267200"/>
          </a:xfrm>
        </p:spPr>
        <p:txBody>
          <a:bodyPr/>
          <a:lstStyle/>
          <a:p>
            <a:r>
              <a:rPr lang="en-US" dirty="0"/>
              <a:t>Material Issue Screen – Report </a:t>
            </a:r>
            <a:r>
              <a:rPr lang="en-US" dirty="0" smtClean="0"/>
              <a:t>Shortage</a:t>
            </a:r>
          </a:p>
          <a:p>
            <a:r>
              <a:rPr lang="en-US" b="1" dirty="0"/>
              <a:t>Production Transaction Edit </a:t>
            </a:r>
            <a:r>
              <a:rPr lang="en-US" b="1" dirty="0" smtClean="0"/>
              <a:t>List</a:t>
            </a:r>
          </a:p>
          <a:p>
            <a:r>
              <a:rPr lang="en-US" b="1" dirty="0"/>
              <a:t>Post Production Transaction</a:t>
            </a:r>
          </a:p>
          <a:p>
            <a:r>
              <a:rPr lang="en-US" dirty="0" smtClean="0"/>
              <a:t>Report and Inquiry</a:t>
            </a:r>
          </a:p>
          <a:p>
            <a:pPr lvl="1"/>
            <a:r>
              <a:rPr lang="en-US" dirty="0" smtClean="0"/>
              <a:t>Available To Promise</a:t>
            </a:r>
          </a:p>
          <a:p>
            <a:pPr lvl="1"/>
            <a:r>
              <a:rPr lang="en-US" dirty="0" smtClean="0"/>
              <a:t>Material Shortage Report (Production Trx Processing List)</a:t>
            </a:r>
          </a:p>
          <a:p>
            <a:pPr lvl="1"/>
            <a:endParaRPr lang="en-US" dirty="0" smtClean="0"/>
          </a:p>
          <a:p>
            <a:pPr lvl="1"/>
            <a:endParaRPr lang="en-US" dirty="0"/>
          </a:p>
        </p:txBody>
      </p:sp>
    </p:spTree>
    <p:extLst>
      <p:ext uri="{BB962C8B-B14F-4D97-AF65-F5344CB8AC3E}">
        <p14:creationId xmlns:p14="http://schemas.microsoft.com/office/powerpoint/2010/main" val="18209636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dirty="0" smtClean="0"/>
              <a:t>Material </a:t>
            </a:r>
            <a:r>
              <a:rPr lang="en-US" altLang="en-US" dirty="0"/>
              <a:t>Issue Screen – </a:t>
            </a:r>
            <a:r>
              <a:rPr lang="en-US" altLang="en-US" dirty="0" smtClean="0"/>
              <a:t>Quantity </a:t>
            </a:r>
            <a:r>
              <a:rPr lang="en-US" altLang="en-US" dirty="0"/>
              <a:t>Shortage</a:t>
            </a:r>
            <a:br>
              <a:rPr lang="en-US" altLang="en-US" dirty="0"/>
            </a:br>
            <a:endParaRPr lang="en-US" altLang="en-US" dirty="0" smtClean="0"/>
          </a:p>
        </p:txBody>
      </p:sp>
      <p:sp>
        <p:nvSpPr>
          <p:cNvPr id="400433" name="Rectangle 49"/>
          <p:cNvSpPr>
            <a:spLocks noGrp="1" noChangeArrowheads="1"/>
          </p:cNvSpPr>
          <p:nvPr>
            <p:ph idx="1"/>
          </p:nvPr>
        </p:nvSpPr>
        <p:spPr/>
        <p:txBody>
          <a:bodyPr/>
          <a:lstStyle/>
          <a:p>
            <a:pPr marL="457200" lvl="1" indent="0" eaLnBrk="1" hangingPunct="1">
              <a:lnSpc>
                <a:spcPct val="90000"/>
              </a:lnSpc>
              <a:buNone/>
              <a:defRPr/>
            </a:pPr>
            <a:endParaRPr lang="en-US" altLang="zh-TW" sz="2200" dirty="0" smtClean="0">
              <a:effectLst>
                <a:outerShdw blurRad="38100" dist="38100" dir="2700000" algn="tl">
                  <a:srgbClr val="000000"/>
                </a:outerShdw>
              </a:effectLst>
              <a:ea typeface="PMingLiU" pitchFamily="18" charset="-120"/>
            </a:endParaRPr>
          </a:p>
          <a:p>
            <a:pPr eaLnBrk="1" hangingPunct="1">
              <a:lnSpc>
                <a:spcPct val="90000"/>
              </a:lnSpc>
              <a:defRPr/>
            </a:pPr>
            <a:endParaRPr lang="en-US" altLang="zh-TW" sz="2600" dirty="0" smtClean="0">
              <a:effectLst>
                <a:outerShdw blurRad="38100" dist="38100" dir="2700000" algn="tl">
                  <a:srgbClr val="000000"/>
                </a:outerShdw>
              </a:effectLst>
              <a:ea typeface="PMingLiU" pitchFamily="18" charset="-120"/>
            </a:endParaRPr>
          </a:p>
        </p:txBody>
      </p:sp>
      <p:pic>
        <p:nvPicPr>
          <p:cNvPr id="4" name="Picture 3"/>
          <p:cNvPicPr/>
          <p:nvPr/>
        </p:nvPicPr>
        <p:blipFill>
          <a:blip r:embed="rId2"/>
          <a:stretch>
            <a:fillRect/>
          </a:stretch>
        </p:blipFill>
        <p:spPr>
          <a:xfrm>
            <a:off x="1219200" y="1676400"/>
            <a:ext cx="6934200" cy="4876800"/>
          </a:xfrm>
          <a:prstGeom prst="rect">
            <a:avLst/>
          </a:prstGeom>
        </p:spPr>
      </p:pic>
      <p:sp>
        <p:nvSpPr>
          <p:cNvPr id="2" name="Rectangle 1"/>
          <p:cNvSpPr/>
          <p:nvPr/>
        </p:nvSpPr>
        <p:spPr bwMode="auto">
          <a:xfrm>
            <a:off x="1371600" y="4267200"/>
            <a:ext cx="6705600" cy="228600"/>
          </a:xfrm>
          <a:prstGeom prst="rect">
            <a:avLst/>
          </a:prstGeom>
          <a:noFill/>
          <a:ln w="12700" cap="flat" cmpd="sng" algn="ctr">
            <a:solidFill>
              <a:srgbClr val="FF0000"/>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sp>
        <p:nvSpPr>
          <p:cNvPr id="3" name="Rectangle 2"/>
          <p:cNvSpPr/>
          <p:nvPr/>
        </p:nvSpPr>
        <p:spPr bwMode="auto">
          <a:xfrm>
            <a:off x="1371600" y="3962400"/>
            <a:ext cx="6705600" cy="152400"/>
          </a:xfrm>
          <a:prstGeom prst="rect">
            <a:avLst/>
          </a:prstGeom>
          <a:noFill/>
          <a:ln w="12700" cap="flat" cmpd="sng" algn="ctr">
            <a:solidFill>
              <a:srgbClr val="FF0000"/>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Material Shortage Tracking – </a:t>
            </a:r>
            <a:r>
              <a:rPr lang="en-US" dirty="0" smtClean="0"/>
              <a:t>Maintenance File</a:t>
            </a:r>
            <a:endParaRPr lang="en-US" dirty="0"/>
          </a:p>
        </p:txBody>
      </p:sp>
      <p:sp>
        <p:nvSpPr>
          <p:cNvPr id="3" name="Content Placeholder 2"/>
          <p:cNvSpPr>
            <a:spLocks noGrp="1"/>
          </p:cNvSpPr>
          <p:nvPr>
            <p:ph idx="1"/>
          </p:nvPr>
        </p:nvSpPr>
        <p:spPr/>
        <p:txBody>
          <a:bodyPr/>
          <a:lstStyle/>
          <a:p>
            <a:r>
              <a:rPr lang="en-US" dirty="0" smtClean="0"/>
              <a:t>I/M Hold Transaction File Maintenance</a:t>
            </a:r>
          </a:p>
          <a:p>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994025"/>
            <a:ext cx="6096000" cy="3635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bwMode="auto">
          <a:xfrm>
            <a:off x="1524000" y="4953000"/>
            <a:ext cx="3048000" cy="304800"/>
          </a:xfrm>
          <a:prstGeom prst="rect">
            <a:avLst/>
          </a:prstGeom>
          <a:noFill/>
          <a:ln w="50800" cap="flat" cmpd="sng" algn="ctr">
            <a:solidFill>
              <a:schemeClr val="tx2"/>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sp>
        <p:nvSpPr>
          <p:cNvPr id="5" name="Rectangle 4"/>
          <p:cNvSpPr/>
          <p:nvPr/>
        </p:nvSpPr>
        <p:spPr bwMode="auto">
          <a:xfrm>
            <a:off x="1447800" y="5791200"/>
            <a:ext cx="4724400" cy="228600"/>
          </a:xfrm>
          <a:prstGeom prst="rect">
            <a:avLst/>
          </a:prstGeom>
          <a:noFill/>
          <a:ln w="50800" cap="flat" cmpd="sng" algn="ctr">
            <a:solidFill>
              <a:schemeClr val="tx2"/>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904252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14400" y="609600"/>
            <a:ext cx="8077200" cy="1143000"/>
          </a:xfrm>
        </p:spPr>
        <p:txBody>
          <a:bodyPr/>
          <a:lstStyle/>
          <a:p>
            <a:pPr eaLnBrk="1" hangingPunct="1"/>
            <a:r>
              <a:rPr lang="en-US" altLang="en-US" dirty="0" smtClean="0"/>
              <a:t>Material Shortage Report - </a:t>
            </a:r>
            <a:r>
              <a:rPr lang="en-US" dirty="0"/>
              <a:t>Production Trx Processing </a:t>
            </a:r>
            <a:r>
              <a:rPr lang="en-US" dirty="0" smtClean="0"/>
              <a:t>List</a:t>
            </a:r>
            <a:endParaRPr lang="en-US" altLang="en-US" dirty="0" smtClean="0"/>
          </a:p>
        </p:txBody>
      </p:sp>
      <p:sp>
        <p:nvSpPr>
          <p:cNvPr id="8195" name="Rectangle 4"/>
          <p:cNvSpPr>
            <a:spLocks noChangeArrowheads="1"/>
          </p:cNvSpPr>
          <p:nvPr/>
        </p:nvSpPr>
        <p:spPr bwMode="auto">
          <a:xfrm>
            <a:off x="914400" y="1981200"/>
            <a:ext cx="75438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81320" dir="2319588" algn="ctr" rotWithShape="0">
                    <a:srgbClr val="808080"/>
                  </a:outerShdw>
                </a:effectLst>
              </a14:hiddenEffects>
            </a:ext>
          </a:extLst>
        </p:spPr>
        <p:txBody>
          <a:bodyPr/>
          <a:lstStyle>
            <a:lvl1pPr marL="342900" indent="-342900" algn="l" eaLnBrk="0" hangingPunct="0">
              <a:spcBef>
                <a:spcPct val="60000"/>
              </a:spcBef>
              <a:buClr>
                <a:schemeClr val="tx1"/>
              </a:buClr>
              <a:defRPr sz="3000">
                <a:solidFill>
                  <a:schemeClr val="tx1"/>
                </a:solidFill>
                <a:latin typeface="Arial" charset="0"/>
              </a:defRPr>
            </a:lvl1pPr>
            <a:lvl2pPr marL="742950" indent="-285750" algn="l" eaLnBrk="0" hangingPunct="0">
              <a:spcBef>
                <a:spcPct val="40000"/>
              </a:spcBef>
              <a:buClr>
                <a:schemeClr val="tx1"/>
              </a:buClr>
              <a:buChar char="–"/>
              <a:defRPr sz="2600">
                <a:solidFill>
                  <a:schemeClr val="tx1"/>
                </a:solidFill>
                <a:latin typeface="Arial" charset="0"/>
              </a:defRPr>
            </a:lvl2pPr>
            <a:lvl3pPr marL="1143000" indent="-228600" algn="l" eaLnBrk="0" hangingPunct="0">
              <a:lnSpc>
                <a:spcPct val="95000"/>
              </a:lnSpc>
              <a:spcBef>
                <a:spcPct val="35000"/>
              </a:spcBef>
              <a:buClr>
                <a:schemeClr val="tx1"/>
              </a:buClr>
              <a:defRPr sz="2400">
                <a:solidFill>
                  <a:schemeClr val="tx1"/>
                </a:solidFill>
                <a:latin typeface="Arial" charset="0"/>
              </a:defRPr>
            </a:lvl3pPr>
            <a:lvl4pPr marL="1600200" indent="-228600" algn="l" eaLnBrk="0" hangingPunct="0">
              <a:lnSpc>
                <a:spcPct val="75000"/>
              </a:lnSpc>
              <a:spcBef>
                <a:spcPct val="30000"/>
              </a:spcBef>
              <a:buClr>
                <a:schemeClr val="tx1"/>
              </a:buClr>
              <a:buChar char="–"/>
              <a:defRPr sz="2000">
                <a:solidFill>
                  <a:schemeClr val="tx1"/>
                </a:solidFill>
                <a:latin typeface="Arial" charset="0"/>
              </a:defRPr>
            </a:lvl4pPr>
            <a:lvl5pPr marL="2057400" indent="-228600" algn="l" eaLnBrk="0" hangingPunct="0">
              <a:lnSpc>
                <a:spcPct val="75000"/>
              </a:lnSpc>
              <a:spcBef>
                <a:spcPct val="30000"/>
              </a:spcBef>
              <a:buClr>
                <a:schemeClr val="tx1"/>
              </a:buClr>
              <a:buChar char="»"/>
              <a:defRPr>
                <a:solidFill>
                  <a:schemeClr val="tx1"/>
                </a:solidFill>
                <a:latin typeface="Arial" charset="0"/>
              </a:defRPr>
            </a:lvl5pPr>
            <a:lvl6pPr marL="2514600" indent="-228600" eaLnBrk="0" fontAlgn="base" hangingPunct="0">
              <a:lnSpc>
                <a:spcPct val="75000"/>
              </a:lnSpc>
              <a:spcBef>
                <a:spcPct val="30000"/>
              </a:spcBef>
              <a:spcAft>
                <a:spcPct val="0"/>
              </a:spcAft>
              <a:buClr>
                <a:schemeClr val="tx1"/>
              </a:buClr>
              <a:buChar char="»"/>
              <a:defRPr>
                <a:solidFill>
                  <a:schemeClr val="tx1"/>
                </a:solidFill>
                <a:latin typeface="Arial" charset="0"/>
              </a:defRPr>
            </a:lvl6pPr>
            <a:lvl7pPr marL="2971800" indent="-228600" eaLnBrk="0" fontAlgn="base" hangingPunct="0">
              <a:lnSpc>
                <a:spcPct val="75000"/>
              </a:lnSpc>
              <a:spcBef>
                <a:spcPct val="30000"/>
              </a:spcBef>
              <a:spcAft>
                <a:spcPct val="0"/>
              </a:spcAft>
              <a:buClr>
                <a:schemeClr val="tx1"/>
              </a:buClr>
              <a:buChar char="»"/>
              <a:defRPr>
                <a:solidFill>
                  <a:schemeClr val="tx1"/>
                </a:solidFill>
                <a:latin typeface="Arial" charset="0"/>
              </a:defRPr>
            </a:lvl7pPr>
            <a:lvl8pPr marL="3429000" indent="-228600" eaLnBrk="0" fontAlgn="base" hangingPunct="0">
              <a:lnSpc>
                <a:spcPct val="75000"/>
              </a:lnSpc>
              <a:spcBef>
                <a:spcPct val="30000"/>
              </a:spcBef>
              <a:spcAft>
                <a:spcPct val="0"/>
              </a:spcAft>
              <a:buClr>
                <a:schemeClr val="tx1"/>
              </a:buClr>
              <a:buChar char="»"/>
              <a:defRPr>
                <a:solidFill>
                  <a:schemeClr val="tx1"/>
                </a:solidFill>
                <a:latin typeface="Arial" charset="0"/>
              </a:defRPr>
            </a:lvl8pPr>
            <a:lvl9pPr marL="3886200" indent="-228600" eaLnBrk="0" fontAlgn="base" hangingPunct="0">
              <a:lnSpc>
                <a:spcPct val="75000"/>
              </a:lnSpc>
              <a:spcBef>
                <a:spcPct val="30000"/>
              </a:spcBef>
              <a:spcAft>
                <a:spcPct val="0"/>
              </a:spcAft>
              <a:buClr>
                <a:schemeClr val="tx1"/>
              </a:buClr>
              <a:buChar char="»"/>
              <a:defRPr>
                <a:solidFill>
                  <a:schemeClr val="tx1"/>
                </a:solidFill>
                <a:latin typeface="Arial" charset="0"/>
              </a:defRPr>
            </a:lvl9pPr>
          </a:lstStyle>
          <a:p>
            <a:pPr lvl="1" eaLnBrk="1" hangingPunct="1"/>
            <a:endParaRPr lang="en-US"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242" y="2133600"/>
            <a:ext cx="8138915" cy="426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1"/>
          <p:cNvSpPr/>
          <p:nvPr/>
        </p:nvSpPr>
        <p:spPr bwMode="auto">
          <a:xfrm>
            <a:off x="3733800" y="4267200"/>
            <a:ext cx="2209800" cy="1447800"/>
          </a:xfrm>
          <a:prstGeom prst="ellipse">
            <a:avLst/>
          </a:prstGeom>
          <a:noFill/>
          <a:ln w="50800" cap="flat" cmpd="sng" algn="ctr">
            <a:solidFill>
              <a:srgbClr val="FF0000"/>
            </a:solidFill>
            <a:prstDash val="sysDash"/>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 and Edit List showing shortage / backorder</a:t>
            </a:r>
            <a:endParaRPr lang="en-US"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19200" y="1981200"/>
            <a:ext cx="7010400" cy="4748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bwMode="auto">
          <a:xfrm>
            <a:off x="6629400" y="4419600"/>
            <a:ext cx="1219200" cy="1752600"/>
          </a:xfrm>
          <a:prstGeom prst="rect">
            <a:avLst/>
          </a:prstGeom>
          <a:noFill/>
          <a:ln w="50800" cap="flat" cmpd="sng" algn="ctr">
            <a:solidFill>
              <a:srgbClr val="FF0000"/>
            </a:solidFill>
            <a:prstDash val="sysDash"/>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20000"/>
              </a:spcBef>
              <a:spcAft>
                <a:spcPct val="0"/>
              </a:spcAft>
              <a:buClrTx/>
              <a:buSzTx/>
              <a:buFontTx/>
              <a:buChar char="•"/>
              <a:tabLst/>
            </a:pPr>
            <a:endParaRPr kumimoji="0" lang="en-US" sz="3000" b="0" i="0" u="none" strike="noStrike" cap="none" normalizeH="0" baseline="0" smtClean="0">
              <a:ln>
                <a:noFill/>
              </a:ln>
              <a:solidFill>
                <a:schemeClr val="tx1"/>
              </a:solidFill>
              <a:effectLst/>
              <a:latin typeface="Arial" charset="0"/>
            </a:endParaRPr>
          </a:p>
        </p:txBody>
      </p:sp>
      <p:cxnSp>
        <p:nvCxnSpPr>
          <p:cNvPr id="7" name="Straight Connector 6"/>
          <p:cNvCxnSpPr/>
          <p:nvPr/>
        </p:nvCxnSpPr>
        <p:spPr bwMode="auto">
          <a:xfrm>
            <a:off x="4648200" y="6096000"/>
            <a:ext cx="1524000" cy="0"/>
          </a:xfrm>
          <a:prstGeom prst="line">
            <a:avLst/>
          </a:prstGeom>
          <a:solidFill>
            <a:schemeClr val="accent1"/>
          </a:solidFill>
          <a:ln w="50800"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452796539"/>
      </p:ext>
    </p:extLst>
  </p:cSld>
  <p:clrMapOvr>
    <a:masterClrMapping/>
  </p:clrMapOvr>
  <p:timing>
    <p:tnLst>
      <p:par>
        <p:cTn id="1" dur="indefinite" restart="never" nodeType="tmRoot"/>
      </p:par>
    </p:tnLst>
  </p:timing>
</p:sld>
</file>

<file path=ppt/theme/theme1.xml><?xml version="1.0" encoding="utf-8"?>
<a:theme xmlns:a="http://schemas.openxmlformats.org/drawingml/2006/main" name="Introducing A Speaker">
  <a:themeElements>
    <a:clrScheme name="Introducing A Speaker 1">
      <a:dk1>
        <a:srgbClr val="F1B60F"/>
      </a:dk1>
      <a:lt1>
        <a:srgbClr val="FFFFFF"/>
      </a:lt1>
      <a:dk2>
        <a:srgbClr val="115606"/>
      </a:dk2>
      <a:lt2>
        <a:srgbClr val="F1B60F"/>
      </a:lt2>
      <a:accent1>
        <a:srgbClr val="CC9900"/>
      </a:accent1>
      <a:accent2>
        <a:srgbClr val="000000"/>
      </a:accent2>
      <a:accent3>
        <a:srgbClr val="AAB4AA"/>
      </a:accent3>
      <a:accent4>
        <a:srgbClr val="DADADA"/>
      </a:accent4>
      <a:accent5>
        <a:srgbClr val="E2CAAA"/>
      </a:accent5>
      <a:accent6>
        <a:srgbClr val="000000"/>
      </a:accent6>
      <a:hlink>
        <a:srgbClr val="FF6600"/>
      </a:hlink>
      <a:folHlink>
        <a:srgbClr val="DC5900"/>
      </a:folHlink>
    </a:clrScheme>
    <a:fontScheme name="Introducing A Speak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50800" cap="flat" cmpd="sng" algn="ctr">
          <a:solidFill>
            <a:schemeClr val="tx2"/>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20000"/>
          </a:spcBef>
          <a:spcAft>
            <a:spcPct val="0"/>
          </a:spcAft>
          <a:buClrTx/>
          <a:buSzTx/>
          <a:buFontTx/>
          <a:buChar char="•"/>
          <a:tabLst/>
          <a:defRPr kumimoji="0" lang="en-US" altLang="en-US" sz="3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50800" cap="flat" cmpd="sng" algn="ctr">
          <a:solidFill>
            <a:schemeClr val="tx2"/>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20000"/>
          </a:spcBef>
          <a:spcAft>
            <a:spcPct val="0"/>
          </a:spcAft>
          <a:buClrTx/>
          <a:buSzTx/>
          <a:buFontTx/>
          <a:buChar char="•"/>
          <a:tabLst/>
          <a:defRPr kumimoji="0" lang="en-US" altLang="en-US" sz="3000" b="0" i="0" u="none" strike="noStrike" cap="none" normalizeH="0" baseline="0" smtClean="0">
            <a:ln>
              <a:noFill/>
            </a:ln>
            <a:solidFill>
              <a:schemeClr val="tx1"/>
            </a:solidFill>
            <a:effectLst/>
            <a:latin typeface="Arial" charset="0"/>
          </a:defRPr>
        </a:defPPr>
      </a:lstStyle>
    </a:lnDef>
  </a:objectDefaults>
  <a:extraClrSchemeLst>
    <a:extraClrScheme>
      <a:clrScheme name="Introducing A Speaker 1">
        <a:dk1>
          <a:srgbClr val="F1B60F"/>
        </a:dk1>
        <a:lt1>
          <a:srgbClr val="FFFFFF"/>
        </a:lt1>
        <a:dk2>
          <a:srgbClr val="115606"/>
        </a:dk2>
        <a:lt2>
          <a:srgbClr val="F1B60F"/>
        </a:lt2>
        <a:accent1>
          <a:srgbClr val="CC9900"/>
        </a:accent1>
        <a:accent2>
          <a:srgbClr val="000000"/>
        </a:accent2>
        <a:accent3>
          <a:srgbClr val="AAB4AA"/>
        </a:accent3>
        <a:accent4>
          <a:srgbClr val="DADADA"/>
        </a:accent4>
        <a:accent5>
          <a:srgbClr val="E2CAAA"/>
        </a:accent5>
        <a:accent6>
          <a:srgbClr val="000000"/>
        </a:accent6>
        <a:hlink>
          <a:srgbClr val="FF6600"/>
        </a:hlink>
        <a:folHlink>
          <a:srgbClr val="DC5900"/>
        </a:folHlink>
      </a:clrScheme>
      <a:clrMap bg1="dk2" tx1="lt1" bg2="dk1" tx2="lt2" accent1="accent1" accent2="accent2" accent3="accent3" accent4="accent4" accent5="accent5" accent6="accent6" hlink="hlink" folHlink="folHlink"/>
    </a:extraClrScheme>
    <a:extraClrScheme>
      <a:clrScheme name="Introducing A Speaker 2">
        <a:dk1>
          <a:srgbClr val="FF9900"/>
        </a:dk1>
        <a:lt1>
          <a:srgbClr val="FFFFFF"/>
        </a:lt1>
        <a:dk2>
          <a:srgbClr val="4DC024"/>
        </a:dk2>
        <a:lt2>
          <a:srgbClr val="FFFFFF"/>
        </a:lt2>
        <a:accent1>
          <a:srgbClr val="FF6600"/>
        </a:accent1>
        <a:accent2>
          <a:srgbClr val="24864C"/>
        </a:accent2>
        <a:accent3>
          <a:srgbClr val="B2DCAC"/>
        </a:accent3>
        <a:accent4>
          <a:srgbClr val="DADADA"/>
        </a:accent4>
        <a:accent5>
          <a:srgbClr val="FFB8AA"/>
        </a:accent5>
        <a:accent6>
          <a:srgbClr val="207944"/>
        </a:accent6>
        <a:hlink>
          <a:srgbClr val="4D4D4D"/>
        </a:hlink>
        <a:folHlink>
          <a:srgbClr val="5F5F5F"/>
        </a:folHlink>
      </a:clrScheme>
      <a:clrMap bg1="dk2" tx1="lt1" bg2="dk1" tx2="lt2" accent1="accent1" accent2="accent2" accent3="accent3" accent4="accent4" accent5="accent5" accent6="accent6" hlink="hlink" folHlink="folHlink"/>
    </a:extraClrScheme>
    <a:extraClrScheme>
      <a:clrScheme name="Introducing A Speaker 3">
        <a:dk1>
          <a:srgbClr val="777777"/>
        </a:dk1>
        <a:lt1>
          <a:srgbClr val="FFFFFF"/>
        </a:lt1>
        <a:dk2>
          <a:srgbClr val="727272"/>
        </a:dk2>
        <a:lt2>
          <a:srgbClr val="FFFFFF"/>
        </a:lt2>
        <a:accent1>
          <a:srgbClr val="808080"/>
        </a:accent1>
        <a:accent2>
          <a:srgbClr val="555555"/>
        </a:accent2>
        <a:accent3>
          <a:srgbClr val="BCBCBC"/>
        </a:accent3>
        <a:accent4>
          <a:srgbClr val="DADADA"/>
        </a:accent4>
        <a:accent5>
          <a:srgbClr val="C0C0C0"/>
        </a:accent5>
        <a:accent6>
          <a:srgbClr val="4C4C4C"/>
        </a:accent6>
        <a:hlink>
          <a:srgbClr val="969696"/>
        </a:hlink>
        <a:folHlink>
          <a:srgbClr val="4D4D4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Office\Templates\1033\Introducing A Speaker.pot</Template>
  <TotalTime>0</TotalTime>
  <Words>486</Words>
  <Application>Microsoft Office PowerPoint</Application>
  <PresentationFormat>On-screen Show (4:3)</PresentationFormat>
  <Paragraphs>68</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Introducing A Speaker</vt:lpstr>
      <vt:lpstr>New Features In Work Order Plus </vt:lpstr>
      <vt:lpstr>New Features</vt:lpstr>
      <vt:lpstr>Create Material Shortage Tracking</vt:lpstr>
      <vt:lpstr>Create Material Shortage Tracking – Setup</vt:lpstr>
      <vt:lpstr>Create Material Shortage Tracking – Processing</vt:lpstr>
      <vt:lpstr>Material Issue Screen – Quantity Shortage </vt:lpstr>
      <vt:lpstr>Create Material Shortage Tracking – Maintenance File</vt:lpstr>
      <vt:lpstr>Material Shortage Report - Production Trx Processing List</vt:lpstr>
      <vt:lpstr>Post and Edit List showing shortage / backorder</vt:lpstr>
      <vt:lpstr>ATP Report with CSV format</vt:lpstr>
      <vt:lpstr>Fill Shortage - Material Issue Screen (1)</vt:lpstr>
      <vt:lpstr>Fill Shortage - Material Issue Screen (2)</vt:lpstr>
      <vt:lpstr>Fill Shortage Posting Register</vt:lpstr>
      <vt:lpstr>Production Time Not Captured Report</vt:lpstr>
      <vt:lpstr>When to Run Report</vt:lpstr>
      <vt:lpstr>Where to Run Report</vt:lpstr>
      <vt:lpstr>Report -- Sample</vt:lpstr>
      <vt:lpstr>Does the User Have a Chance to Update Product Transaction?</vt:lpstr>
      <vt:lpstr>Processing Screen - 1</vt:lpstr>
      <vt:lpstr>Processing Screen - 2</vt:lpstr>
      <vt:lpstr>Allow User to Choose Time Format on Plus Work Order Traveler</vt:lpstr>
      <vt:lpstr>Plus Work Order Copy Product Structure</vt:lpstr>
      <vt:lpstr>Q &amp; A</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2018-11-02T19:42:05Z</dcterms:created>
  <dcterms:modified xsi:type="dcterms:W3CDTF">2018-11-02T19:42:10Z</dcterms:modified>
</cp:coreProperties>
</file>